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43" r:id="rId3"/>
    <p:sldId id="257" r:id="rId4"/>
    <p:sldId id="342" r:id="rId5"/>
    <p:sldId id="335" r:id="rId6"/>
    <p:sldId id="334" r:id="rId7"/>
    <p:sldId id="258" r:id="rId8"/>
    <p:sldId id="336" r:id="rId9"/>
    <p:sldId id="259" r:id="rId10"/>
    <p:sldId id="260" r:id="rId11"/>
    <p:sldId id="261" r:id="rId12"/>
    <p:sldId id="262" r:id="rId13"/>
    <p:sldId id="263" r:id="rId14"/>
    <p:sldId id="338" r:id="rId15"/>
    <p:sldId id="339" r:id="rId16"/>
    <p:sldId id="264" r:id="rId17"/>
    <p:sldId id="265" r:id="rId18"/>
    <p:sldId id="340" r:id="rId19"/>
    <p:sldId id="266" r:id="rId20"/>
    <p:sldId id="341" r:id="rId21"/>
    <p:sldId id="269" r:id="rId22"/>
    <p:sldId id="270" r:id="rId23"/>
    <p:sldId id="271" r:id="rId24"/>
    <p:sldId id="272" r:id="rId25"/>
    <p:sldId id="273" r:id="rId26"/>
    <p:sldId id="274" r:id="rId27"/>
    <p:sldId id="275" r:id="rId28"/>
    <p:sldId id="276" r:id="rId29"/>
    <p:sldId id="277" r:id="rId30"/>
    <p:sldId id="278" r:id="rId31"/>
    <p:sldId id="279" r:id="rId32"/>
    <p:sldId id="344" r:id="rId33"/>
    <p:sldId id="280" r:id="rId34"/>
    <p:sldId id="281" r:id="rId35"/>
    <p:sldId id="282" r:id="rId36"/>
    <p:sldId id="283" r:id="rId37"/>
    <p:sldId id="284" r:id="rId38"/>
    <p:sldId id="330" r:id="rId39"/>
    <p:sldId id="331" r:id="rId40"/>
    <p:sldId id="332" r:id="rId41"/>
    <p:sldId id="333" r:id="rId42"/>
    <p:sldId id="285" r:id="rId43"/>
    <p:sldId id="286" r:id="rId44"/>
    <p:sldId id="329" r:id="rId45"/>
    <p:sldId id="287" r:id="rId46"/>
    <p:sldId id="289"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45" r:id="rId60"/>
    <p:sldId id="346" r:id="rId61"/>
    <p:sldId id="305" r:id="rId62"/>
    <p:sldId id="306" r:id="rId63"/>
    <p:sldId id="307" r:id="rId64"/>
    <p:sldId id="308" r:id="rId65"/>
    <p:sldId id="309" r:id="rId66"/>
    <p:sldId id="310" r:id="rId67"/>
    <p:sldId id="311"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9A8DF-85AF-43F5-AF28-B897ABD69975}" v="10" dt="2026-04-17T02:53:46.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1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dhi Joshi Parsai" userId="44701545fa204d2b" providerId="LiveId" clId="{7B67133A-4A03-42D5-A51A-0366D28103C6}"/>
    <pc:docChg chg="undo redo custSel addSld delSld modSld">
      <pc:chgData name="Nidhi Joshi Parsai" userId="44701545fa204d2b" providerId="LiveId" clId="{7B67133A-4A03-42D5-A51A-0366D28103C6}" dt="2026-04-17T03:01:32.230" v="1026" actId="113"/>
      <pc:docMkLst>
        <pc:docMk/>
      </pc:docMkLst>
      <pc:sldChg chg="modSp mod">
        <pc:chgData name="Nidhi Joshi Parsai" userId="44701545fa204d2b" providerId="LiveId" clId="{7B67133A-4A03-42D5-A51A-0366D28103C6}" dt="2026-04-09T09:07:18.966" v="225" actId="207"/>
        <pc:sldMkLst>
          <pc:docMk/>
          <pc:sldMk cId="3092416179" sldId="256"/>
        </pc:sldMkLst>
        <pc:spChg chg="mod">
          <ac:chgData name="Nidhi Joshi Parsai" userId="44701545fa204d2b" providerId="LiveId" clId="{7B67133A-4A03-42D5-A51A-0366D28103C6}" dt="2026-04-09T09:07:18.966" v="225" actId="207"/>
          <ac:spMkLst>
            <pc:docMk/>
            <pc:sldMk cId="3092416179" sldId="256"/>
            <ac:spMk id="2" creationId="{AF46B9A3-F92C-E798-4007-01E9230DC2E0}"/>
          </ac:spMkLst>
        </pc:spChg>
      </pc:sldChg>
      <pc:sldChg chg="modSp mod">
        <pc:chgData name="Nidhi Joshi Parsai" userId="44701545fa204d2b" providerId="LiveId" clId="{7B67133A-4A03-42D5-A51A-0366D28103C6}" dt="2026-04-09T09:13:29.496" v="272" actId="255"/>
        <pc:sldMkLst>
          <pc:docMk/>
          <pc:sldMk cId="2225865670" sldId="257"/>
        </pc:sldMkLst>
        <pc:spChg chg="mod">
          <ac:chgData name="Nidhi Joshi Parsai" userId="44701545fa204d2b" providerId="LiveId" clId="{7B67133A-4A03-42D5-A51A-0366D28103C6}" dt="2026-04-09T09:07:38.085" v="227" actId="207"/>
          <ac:spMkLst>
            <pc:docMk/>
            <pc:sldMk cId="2225865670" sldId="257"/>
            <ac:spMk id="2" creationId="{432BB160-82FE-C940-16D4-48A22F9CED76}"/>
          </ac:spMkLst>
        </pc:spChg>
        <pc:spChg chg="mod">
          <ac:chgData name="Nidhi Joshi Parsai" userId="44701545fa204d2b" providerId="LiveId" clId="{7B67133A-4A03-42D5-A51A-0366D28103C6}" dt="2026-04-09T09:13:29.496" v="272" actId="255"/>
          <ac:spMkLst>
            <pc:docMk/>
            <pc:sldMk cId="2225865670" sldId="257"/>
            <ac:spMk id="3" creationId="{8DE2213E-2C73-51D2-9A1A-757251F69C4D}"/>
          </ac:spMkLst>
        </pc:spChg>
      </pc:sldChg>
      <pc:sldChg chg="modSp mod">
        <pc:chgData name="Nidhi Joshi Parsai" userId="44701545fa204d2b" providerId="LiveId" clId="{7B67133A-4A03-42D5-A51A-0366D28103C6}" dt="2026-04-09T09:39:21.957" v="358" actId="14100"/>
        <pc:sldMkLst>
          <pc:docMk/>
          <pc:sldMk cId="3080076600" sldId="258"/>
        </pc:sldMkLst>
        <pc:spChg chg="mod">
          <ac:chgData name="Nidhi Joshi Parsai" userId="44701545fa204d2b" providerId="LiveId" clId="{7B67133A-4A03-42D5-A51A-0366D28103C6}" dt="2026-04-09T09:39:21.957" v="358" actId="14100"/>
          <ac:spMkLst>
            <pc:docMk/>
            <pc:sldMk cId="3080076600" sldId="258"/>
            <ac:spMk id="3" creationId="{64A1FF1B-9447-95E6-5AEB-6542CCC79374}"/>
          </ac:spMkLst>
        </pc:spChg>
      </pc:sldChg>
      <pc:sldChg chg="addSp modSp mod">
        <pc:chgData name="Nidhi Joshi Parsai" userId="44701545fa204d2b" providerId="LiveId" clId="{7B67133A-4A03-42D5-A51A-0366D28103C6}" dt="2026-04-09T09:50:21.761" v="481" actId="255"/>
        <pc:sldMkLst>
          <pc:docMk/>
          <pc:sldMk cId="3088724452" sldId="259"/>
        </pc:sldMkLst>
        <pc:spChg chg="mod">
          <ac:chgData name="Nidhi Joshi Parsai" userId="44701545fa204d2b" providerId="LiveId" clId="{7B67133A-4A03-42D5-A51A-0366D28103C6}" dt="2026-04-09T09:47:36.334" v="464" actId="113"/>
          <ac:spMkLst>
            <pc:docMk/>
            <pc:sldMk cId="3088724452" sldId="259"/>
            <ac:spMk id="3" creationId="{3C0709AA-92B5-8A36-48D9-E352AEB98E52}"/>
          </ac:spMkLst>
        </pc:spChg>
        <pc:spChg chg="add mod">
          <ac:chgData name="Nidhi Joshi Parsai" userId="44701545fa204d2b" providerId="LiveId" clId="{7B67133A-4A03-42D5-A51A-0366D28103C6}" dt="2026-04-09T09:50:21.761" v="481" actId="255"/>
          <ac:spMkLst>
            <pc:docMk/>
            <pc:sldMk cId="3088724452" sldId="259"/>
            <ac:spMk id="4" creationId="{4CFD26F5-E45A-944E-BE92-0B08C5473855}"/>
          </ac:spMkLst>
        </pc:spChg>
        <pc:picChg chg="mod">
          <ac:chgData name="Nidhi Joshi Parsai" userId="44701545fa204d2b" providerId="LiveId" clId="{7B67133A-4A03-42D5-A51A-0366D28103C6}" dt="2026-04-09T09:49:58.591" v="473" actId="14100"/>
          <ac:picMkLst>
            <pc:docMk/>
            <pc:sldMk cId="3088724452" sldId="259"/>
            <ac:picMk id="7" creationId="{FB1D0A03-C3CA-A6D4-1134-915CD424A580}"/>
          </ac:picMkLst>
        </pc:picChg>
        <pc:picChg chg="mod">
          <ac:chgData name="Nidhi Joshi Parsai" userId="44701545fa204d2b" providerId="LiveId" clId="{7B67133A-4A03-42D5-A51A-0366D28103C6}" dt="2026-04-09T09:50:03.691" v="475" actId="14100"/>
          <ac:picMkLst>
            <pc:docMk/>
            <pc:sldMk cId="3088724452" sldId="259"/>
            <ac:picMk id="9" creationId="{D7A387DA-C72A-32DA-CB2F-B874E9377332}"/>
          </ac:picMkLst>
        </pc:picChg>
        <pc:picChg chg="mod">
          <ac:chgData name="Nidhi Joshi Parsai" userId="44701545fa204d2b" providerId="LiveId" clId="{7B67133A-4A03-42D5-A51A-0366D28103C6}" dt="2026-04-09T09:50:07.171" v="476" actId="1076"/>
          <ac:picMkLst>
            <pc:docMk/>
            <pc:sldMk cId="3088724452" sldId="259"/>
            <ac:picMk id="11" creationId="{7C836F71-1ABD-749B-DEEC-BEB1765D4F46}"/>
          </ac:picMkLst>
        </pc:picChg>
      </pc:sldChg>
      <pc:sldChg chg="addSp modSp mod">
        <pc:chgData name="Nidhi Joshi Parsai" userId="44701545fa204d2b" providerId="LiveId" clId="{7B67133A-4A03-42D5-A51A-0366D28103C6}" dt="2026-04-09T15:14:27.312" v="497" actId="1076"/>
        <pc:sldMkLst>
          <pc:docMk/>
          <pc:sldMk cId="71370198" sldId="260"/>
        </pc:sldMkLst>
        <pc:spChg chg="add mod">
          <ac:chgData name="Nidhi Joshi Parsai" userId="44701545fa204d2b" providerId="LiveId" clId="{7B67133A-4A03-42D5-A51A-0366D28103C6}" dt="2026-04-09T15:14:27.312" v="497" actId="1076"/>
          <ac:spMkLst>
            <pc:docMk/>
            <pc:sldMk cId="71370198" sldId="260"/>
            <ac:spMk id="6" creationId="{A0582C4A-32A2-9723-2FD8-5279F0AF1CB1}"/>
          </ac:spMkLst>
        </pc:spChg>
        <pc:picChg chg="mod">
          <ac:chgData name="Nidhi Joshi Parsai" userId="44701545fa204d2b" providerId="LiveId" clId="{7B67133A-4A03-42D5-A51A-0366D28103C6}" dt="2026-04-09T15:13:48.247" v="488" actId="1076"/>
          <ac:picMkLst>
            <pc:docMk/>
            <pc:sldMk cId="71370198" sldId="260"/>
            <ac:picMk id="5" creationId="{E0B86DE0-08BE-3E7C-A8AB-989F67CE08D9}"/>
          </ac:picMkLst>
        </pc:picChg>
      </pc:sldChg>
      <pc:sldChg chg="modSp mod">
        <pc:chgData name="Nidhi Joshi Parsai" userId="44701545fa204d2b" providerId="LiveId" clId="{7B67133A-4A03-42D5-A51A-0366D28103C6}" dt="2026-04-09T15:15:13.274" v="499" actId="14100"/>
        <pc:sldMkLst>
          <pc:docMk/>
          <pc:sldMk cId="2801481364" sldId="261"/>
        </pc:sldMkLst>
        <pc:picChg chg="mod">
          <ac:chgData name="Nidhi Joshi Parsai" userId="44701545fa204d2b" providerId="LiveId" clId="{7B67133A-4A03-42D5-A51A-0366D28103C6}" dt="2026-04-09T15:15:13.274" v="499" actId="14100"/>
          <ac:picMkLst>
            <pc:docMk/>
            <pc:sldMk cId="2801481364" sldId="261"/>
            <ac:picMk id="5" creationId="{460F7C11-E26C-3FA7-D2CF-8536DE083BF4}"/>
          </ac:picMkLst>
        </pc:picChg>
      </pc:sldChg>
      <pc:sldChg chg="addSp modSp mod chgLayout">
        <pc:chgData name="Nidhi Joshi Parsai" userId="44701545fa204d2b" providerId="LiveId" clId="{7B67133A-4A03-42D5-A51A-0366D28103C6}" dt="2026-04-09T15:20:42.432" v="531" actId="113"/>
        <pc:sldMkLst>
          <pc:docMk/>
          <pc:sldMk cId="1622730149" sldId="262"/>
        </pc:sldMkLst>
        <pc:spChg chg="add mod ord">
          <ac:chgData name="Nidhi Joshi Parsai" userId="44701545fa204d2b" providerId="LiveId" clId="{7B67133A-4A03-42D5-A51A-0366D28103C6}" dt="2026-04-09T15:20:42.432" v="531" actId="113"/>
          <ac:spMkLst>
            <pc:docMk/>
            <pc:sldMk cId="1622730149" sldId="262"/>
            <ac:spMk id="2" creationId="{A8236255-4794-DF92-7BC5-607372BAA51D}"/>
          </ac:spMkLst>
        </pc:spChg>
        <pc:spChg chg="mod ord">
          <ac:chgData name="Nidhi Joshi Parsai" userId="44701545fa204d2b" providerId="LiveId" clId="{7B67133A-4A03-42D5-A51A-0366D28103C6}" dt="2026-04-09T15:18:29.084" v="519" actId="27636"/>
          <ac:spMkLst>
            <pc:docMk/>
            <pc:sldMk cId="1622730149" sldId="262"/>
            <ac:spMk id="3" creationId="{1FDA9652-50D1-92A7-B9E5-978BC4BCB7EA}"/>
          </ac:spMkLst>
        </pc:spChg>
        <pc:spChg chg="add mod">
          <ac:chgData name="Nidhi Joshi Parsai" userId="44701545fa204d2b" providerId="LiveId" clId="{7B67133A-4A03-42D5-A51A-0366D28103C6}" dt="2026-04-09T15:19:03.575" v="526" actId="207"/>
          <ac:spMkLst>
            <pc:docMk/>
            <pc:sldMk cId="1622730149" sldId="262"/>
            <ac:spMk id="5" creationId="{37F63739-44F8-5A45-6320-C15EFF317F3C}"/>
          </ac:spMkLst>
        </pc:spChg>
      </pc:sldChg>
      <pc:sldChg chg="modSp mod">
        <pc:chgData name="Nidhi Joshi Parsai" userId="44701545fa204d2b" providerId="LiveId" clId="{7B67133A-4A03-42D5-A51A-0366D28103C6}" dt="2026-04-09T15:24:51.028" v="585" actId="255"/>
        <pc:sldMkLst>
          <pc:docMk/>
          <pc:sldMk cId="2206952842" sldId="263"/>
        </pc:sldMkLst>
        <pc:spChg chg="mod">
          <ac:chgData name="Nidhi Joshi Parsai" userId="44701545fa204d2b" providerId="LiveId" clId="{7B67133A-4A03-42D5-A51A-0366D28103C6}" dt="2026-04-09T15:20:46.280" v="532" actId="113"/>
          <ac:spMkLst>
            <pc:docMk/>
            <pc:sldMk cId="2206952842" sldId="263"/>
            <ac:spMk id="2" creationId="{6DBC58B0-A705-3F48-F2AE-5F2B3EE77351}"/>
          </ac:spMkLst>
        </pc:spChg>
        <pc:spChg chg="mod">
          <ac:chgData name="Nidhi Joshi Parsai" userId="44701545fa204d2b" providerId="LiveId" clId="{7B67133A-4A03-42D5-A51A-0366D28103C6}" dt="2026-04-09T15:24:51.028" v="585" actId="255"/>
          <ac:spMkLst>
            <pc:docMk/>
            <pc:sldMk cId="2206952842" sldId="263"/>
            <ac:spMk id="3" creationId="{503A312C-1A8D-3023-7804-9F7F60C43AE6}"/>
          </ac:spMkLst>
        </pc:spChg>
      </pc:sldChg>
      <pc:sldChg chg="addSp modSp mod">
        <pc:chgData name="Nidhi Joshi Parsai" userId="44701545fa204d2b" providerId="LiveId" clId="{7B67133A-4A03-42D5-A51A-0366D28103C6}" dt="2026-04-09T15:36:50.629" v="714" actId="1076"/>
        <pc:sldMkLst>
          <pc:docMk/>
          <pc:sldMk cId="3085376527" sldId="265"/>
        </pc:sldMkLst>
        <pc:spChg chg="mod">
          <ac:chgData name="Nidhi Joshi Parsai" userId="44701545fa204d2b" providerId="LiveId" clId="{7B67133A-4A03-42D5-A51A-0366D28103C6}" dt="2026-04-09T15:31:50.368" v="655" actId="207"/>
          <ac:spMkLst>
            <pc:docMk/>
            <pc:sldMk cId="3085376527" sldId="265"/>
            <ac:spMk id="2" creationId="{9A932611-7DCC-9F67-334B-0741818A5F9C}"/>
          </ac:spMkLst>
        </pc:spChg>
        <pc:spChg chg="mod">
          <ac:chgData name="Nidhi Joshi Parsai" userId="44701545fa204d2b" providerId="LiveId" clId="{7B67133A-4A03-42D5-A51A-0366D28103C6}" dt="2026-04-09T15:35:18.695" v="693" actId="27636"/>
          <ac:spMkLst>
            <pc:docMk/>
            <pc:sldMk cId="3085376527" sldId="265"/>
            <ac:spMk id="3" creationId="{2A3AD52A-6D88-F534-7FEC-A28D1A3FED01}"/>
          </ac:spMkLst>
        </pc:spChg>
        <pc:spChg chg="add mod">
          <ac:chgData name="Nidhi Joshi Parsai" userId="44701545fa204d2b" providerId="LiveId" clId="{7B67133A-4A03-42D5-A51A-0366D28103C6}" dt="2026-04-09T15:36:50.629" v="714" actId="1076"/>
          <ac:spMkLst>
            <pc:docMk/>
            <pc:sldMk cId="3085376527" sldId="265"/>
            <ac:spMk id="5" creationId="{8B8073C8-2A42-09F7-6D77-238B1D557A36}"/>
          </ac:spMkLst>
        </pc:spChg>
      </pc:sldChg>
      <pc:sldChg chg="modSp mod">
        <pc:chgData name="Nidhi Joshi Parsai" userId="44701545fa204d2b" providerId="LiveId" clId="{7B67133A-4A03-42D5-A51A-0366D28103C6}" dt="2026-04-09T15:38:01.206" v="715" actId="14100"/>
        <pc:sldMkLst>
          <pc:docMk/>
          <pc:sldMk cId="3396236998" sldId="266"/>
        </pc:sldMkLst>
        <pc:picChg chg="mod">
          <ac:chgData name="Nidhi Joshi Parsai" userId="44701545fa204d2b" providerId="LiveId" clId="{7B67133A-4A03-42D5-A51A-0366D28103C6}" dt="2026-04-09T15:38:01.206" v="715" actId="14100"/>
          <ac:picMkLst>
            <pc:docMk/>
            <pc:sldMk cId="3396236998" sldId="266"/>
            <ac:picMk id="5" creationId="{C12F7901-FF98-33FC-3C5B-D8B5FE83BD41}"/>
          </ac:picMkLst>
        </pc:picChg>
      </pc:sldChg>
      <pc:sldChg chg="addSp delSp modSp mod">
        <pc:chgData name="Nidhi Joshi Parsai" userId="44701545fa204d2b" providerId="LiveId" clId="{7B67133A-4A03-42D5-A51A-0366D28103C6}" dt="2026-04-09T15:46:45.882" v="838" actId="478"/>
        <pc:sldMkLst>
          <pc:docMk/>
          <pc:sldMk cId="2581941576" sldId="269"/>
        </pc:sldMkLst>
        <pc:spChg chg="add del mod">
          <ac:chgData name="Nidhi Joshi Parsai" userId="44701545fa204d2b" providerId="LiveId" clId="{7B67133A-4A03-42D5-A51A-0366D28103C6}" dt="2026-04-09T15:46:45.882" v="838" actId="478"/>
          <ac:spMkLst>
            <pc:docMk/>
            <pc:sldMk cId="2581941576" sldId="269"/>
            <ac:spMk id="3" creationId="{0E8A0C62-2349-1FC7-5626-AA016BC4397A}"/>
          </ac:spMkLst>
        </pc:spChg>
      </pc:sldChg>
      <pc:sldChg chg="delSp mod">
        <pc:chgData name="Nidhi Joshi Parsai" userId="44701545fa204d2b" providerId="LiveId" clId="{7B67133A-4A03-42D5-A51A-0366D28103C6}" dt="2026-04-09T15:52:20.368" v="839" actId="478"/>
        <pc:sldMkLst>
          <pc:docMk/>
          <pc:sldMk cId="2590036978" sldId="271"/>
        </pc:sldMkLst>
      </pc:sldChg>
      <pc:sldChg chg="delSp mod">
        <pc:chgData name="Nidhi Joshi Parsai" userId="44701545fa204d2b" providerId="LiveId" clId="{7B67133A-4A03-42D5-A51A-0366D28103C6}" dt="2026-04-09T15:53:03.245" v="840" actId="478"/>
        <pc:sldMkLst>
          <pc:docMk/>
          <pc:sldMk cId="1540430608" sldId="273"/>
        </pc:sldMkLst>
      </pc:sldChg>
      <pc:sldChg chg="delSp modSp mod">
        <pc:chgData name="Nidhi Joshi Parsai" userId="44701545fa204d2b" providerId="LiveId" clId="{7B67133A-4A03-42D5-A51A-0366D28103C6}" dt="2026-04-15T03:02:48.101" v="885" actId="113"/>
        <pc:sldMkLst>
          <pc:docMk/>
          <pc:sldMk cId="1472806983" sldId="279"/>
        </pc:sldMkLst>
        <pc:spChg chg="mod">
          <ac:chgData name="Nidhi Joshi Parsai" userId="44701545fa204d2b" providerId="LiveId" clId="{7B67133A-4A03-42D5-A51A-0366D28103C6}" dt="2026-04-15T03:02:48.101" v="885" actId="113"/>
          <ac:spMkLst>
            <pc:docMk/>
            <pc:sldMk cId="1472806983" sldId="279"/>
            <ac:spMk id="2" creationId="{D85A2E0A-3A0D-7F03-F21A-6AB56A1F7AAA}"/>
          </ac:spMkLst>
        </pc:spChg>
        <pc:spChg chg="mod">
          <ac:chgData name="Nidhi Joshi Parsai" userId="44701545fa204d2b" providerId="LiveId" clId="{7B67133A-4A03-42D5-A51A-0366D28103C6}" dt="2026-04-15T03:02:41.297" v="883" actId="1076"/>
          <ac:spMkLst>
            <pc:docMk/>
            <pc:sldMk cId="1472806983" sldId="279"/>
            <ac:spMk id="3" creationId="{DC49C086-49CF-0CE2-7B65-5F4CBDFC48C8}"/>
          </ac:spMkLst>
        </pc:spChg>
      </pc:sldChg>
      <pc:sldChg chg="delSp modSp mod">
        <pc:chgData name="Nidhi Joshi Parsai" userId="44701545fa204d2b" providerId="LiveId" clId="{7B67133A-4A03-42D5-A51A-0366D28103C6}" dt="2026-04-15T03:04:25.598" v="893" actId="2711"/>
        <pc:sldMkLst>
          <pc:docMk/>
          <pc:sldMk cId="114358293" sldId="280"/>
        </pc:sldMkLst>
        <pc:spChg chg="mod">
          <ac:chgData name="Nidhi Joshi Parsai" userId="44701545fa204d2b" providerId="LiveId" clId="{7B67133A-4A03-42D5-A51A-0366D28103C6}" dt="2026-04-15T03:04:25.598" v="893" actId="2711"/>
          <ac:spMkLst>
            <pc:docMk/>
            <pc:sldMk cId="114358293" sldId="280"/>
            <ac:spMk id="3" creationId="{A6D87239-6C73-02BF-49A0-AB741EF033C3}"/>
          </ac:spMkLst>
        </pc:spChg>
      </pc:sldChg>
      <pc:sldChg chg="modSp mod">
        <pc:chgData name="Nidhi Joshi Parsai" userId="44701545fa204d2b" providerId="LiveId" clId="{7B67133A-4A03-42D5-A51A-0366D28103C6}" dt="2026-04-15T03:09:37.212" v="895" actId="113"/>
        <pc:sldMkLst>
          <pc:docMk/>
          <pc:sldMk cId="2221540003" sldId="282"/>
        </pc:sldMkLst>
        <pc:spChg chg="mod">
          <ac:chgData name="Nidhi Joshi Parsai" userId="44701545fa204d2b" providerId="LiveId" clId="{7B67133A-4A03-42D5-A51A-0366D28103C6}" dt="2026-04-15T03:09:37.212" v="895" actId="113"/>
          <ac:spMkLst>
            <pc:docMk/>
            <pc:sldMk cId="2221540003" sldId="282"/>
            <ac:spMk id="2" creationId="{4C376C26-1BC3-B943-222D-7EE8CC98F6D0}"/>
          </ac:spMkLst>
        </pc:spChg>
      </pc:sldChg>
      <pc:sldChg chg="modSp mod">
        <pc:chgData name="Nidhi Joshi Parsai" userId="44701545fa204d2b" providerId="LiveId" clId="{7B67133A-4A03-42D5-A51A-0366D28103C6}" dt="2026-04-15T03:15:11.156" v="909" actId="2711"/>
        <pc:sldMkLst>
          <pc:docMk/>
          <pc:sldMk cId="1652717416" sldId="287"/>
        </pc:sldMkLst>
        <pc:spChg chg="mod">
          <ac:chgData name="Nidhi Joshi Parsai" userId="44701545fa204d2b" providerId="LiveId" clId="{7B67133A-4A03-42D5-A51A-0366D28103C6}" dt="2026-04-15T03:15:05.956" v="908" actId="113"/>
          <ac:spMkLst>
            <pc:docMk/>
            <pc:sldMk cId="1652717416" sldId="287"/>
            <ac:spMk id="2" creationId="{D5C385ED-B710-34A3-8BF0-8985E114FD2E}"/>
          </ac:spMkLst>
        </pc:spChg>
        <pc:spChg chg="mod">
          <ac:chgData name="Nidhi Joshi Parsai" userId="44701545fa204d2b" providerId="LiveId" clId="{7B67133A-4A03-42D5-A51A-0366D28103C6}" dt="2026-04-15T03:15:11.156" v="909" actId="2711"/>
          <ac:spMkLst>
            <pc:docMk/>
            <pc:sldMk cId="1652717416" sldId="287"/>
            <ac:spMk id="3" creationId="{EE00A7EC-BD5F-0DB6-8C93-18B64B094BDC}"/>
          </ac:spMkLst>
        </pc:spChg>
      </pc:sldChg>
      <pc:sldChg chg="delSp mod">
        <pc:chgData name="Nidhi Joshi Parsai" userId="44701545fa204d2b" providerId="LiveId" clId="{7B67133A-4A03-42D5-A51A-0366D28103C6}" dt="2026-04-15T03:15:47.984" v="910" actId="478"/>
        <pc:sldMkLst>
          <pc:docMk/>
          <pc:sldMk cId="1536514056" sldId="289"/>
        </pc:sldMkLst>
      </pc:sldChg>
      <pc:sldChg chg="delSp modSp mod">
        <pc:chgData name="Nidhi Joshi Parsai" userId="44701545fa204d2b" providerId="LiveId" clId="{7B67133A-4A03-42D5-A51A-0366D28103C6}" dt="2026-04-15T03:18:50.249" v="913" actId="113"/>
        <pc:sldMkLst>
          <pc:docMk/>
          <pc:sldMk cId="3512264424" sldId="292"/>
        </pc:sldMkLst>
        <pc:spChg chg="mod">
          <ac:chgData name="Nidhi Joshi Parsai" userId="44701545fa204d2b" providerId="LiveId" clId="{7B67133A-4A03-42D5-A51A-0366D28103C6}" dt="2026-04-15T03:18:50.249" v="913" actId="113"/>
          <ac:spMkLst>
            <pc:docMk/>
            <pc:sldMk cId="3512264424" sldId="292"/>
            <ac:spMk id="2" creationId="{9A0E9F88-F168-C40D-6240-0A7541CD152D}"/>
          </ac:spMkLst>
        </pc:spChg>
      </pc:sldChg>
      <pc:sldChg chg="addSp modSp mod">
        <pc:chgData name="Nidhi Joshi Parsai" userId="44701545fa204d2b" providerId="LiveId" clId="{7B67133A-4A03-42D5-A51A-0366D28103C6}" dt="2026-04-16T13:33:44.335" v="931" actId="14100"/>
        <pc:sldMkLst>
          <pc:docMk/>
          <pc:sldMk cId="2017767426" sldId="302"/>
        </pc:sldMkLst>
        <pc:spChg chg="mod">
          <ac:chgData name="Nidhi Joshi Parsai" userId="44701545fa204d2b" providerId="LiveId" clId="{7B67133A-4A03-42D5-A51A-0366D28103C6}" dt="2026-04-16T05:38:15.793" v="916" actId="113"/>
          <ac:spMkLst>
            <pc:docMk/>
            <pc:sldMk cId="2017767426" sldId="302"/>
            <ac:spMk id="2" creationId="{D7CD0530-D936-4551-A3CB-BFCF1E76F942}"/>
          </ac:spMkLst>
        </pc:spChg>
        <pc:spChg chg="mod">
          <ac:chgData name="Nidhi Joshi Parsai" userId="44701545fa204d2b" providerId="LiveId" clId="{7B67133A-4A03-42D5-A51A-0366D28103C6}" dt="2026-04-16T13:33:38.496" v="929" actId="1076"/>
          <ac:spMkLst>
            <pc:docMk/>
            <pc:sldMk cId="2017767426" sldId="302"/>
            <ac:spMk id="3" creationId="{33914C9E-4663-50FA-BBBA-06446729321E}"/>
          </ac:spMkLst>
        </pc:spChg>
        <pc:spChg chg="add mod">
          <ac:chgData name="Nidhi Joshi Parsai" userId="44701545fa204d2b" providerId="LiveId" clId="{7B67133A-4A03-42D5-A51A-0366D28103C6}" dt="2026-04-16T13:33:44.335" v="931" actId="14100"/>
          <ac:spMkLst>
            <pc:docMk/>
            <pc:sldMk cId="2017767426" sldId="302"/>
            <ac:spMk id="5" creationId="{1C24B602-9F7A-9C82-FF82-16C3117410C6}"/>
          </ac:spMkLst>
        </pc:spChg>
      </pc:sldChg>
      <pc:sldChg chg="del">
        <pc:chgData name="Nidhi Joshi Parsai" userId="44701545fa204d2b" providerId="LiveId" clId="{7B67133A-4A03-42D5-A51A-0366D28103C6}" dt="2026-04-16T13:33:50.298" v="932" actId="47"/>
        <pc:sldMkLst>
          <pc:docMk/>
          <pc:sldMk cId="3154613786" sldId="303"/>
        </pc:sldMkLst>
      </pc:sldChg>
      <pc:sldChg chg="modSp mod">
        <pc:chgData name="Nidhi Joshi Parsai" userId="44701545fa204d2b" providerId="LiveId" clId="{7B67133A-4A03-42D5-A51A-0366D28103C6}" dt="2026-04-17T02:57:37.973" v="1023" actId="113"/>
        <pc:sldMkLst>
          <pc:docMk/>
          <pc:sldMk cId="1189222492" sldId="309"/>
        </pc:sldMkLst>
        <pc:spChg chg="mod">
          <ac:chgData name="Nidhi Joshi Parsai" userId="44701545fa204d2b" providerId="LiveId" clId="{7B67133A-4A03-42D5-A51A-0366D28103C6}" dt="2026-04-17T02:57:37.973" v="1023" actId="113"/>
          <ac:spMkLst>
            <pc:docMk/>
            <pc:sldMk cId="1189222492" sldId="309"/>
            <ac:spMk id="2" creationId="{0B6311FE-60CA-DAA3-E083-EA2536635F68}"/>
          </ac:spMkLst>
        </pc:spChg>
      </pc:sldChg>
      <pc:sldChg chg="modSp mod">
        <pc:chgData name="Nidhi Joshi Parsai" userId="44701545fa204d2b" providerId="LiveId" clId="{7B67133A-4A03-42D5-A51A-0366D28103C6}" dt="2026-04-17T03:01:32.230" v="1026" actId="113"/>
        <pc:sldMkLst>
          <pc:docMk/>
          <pc:sldMk cId="609387805" sldId="311"/>
        </pc:sldMkLst>
        <pc:spChg chg="mod">
          <ac:chgData name="Nidhi Joshi Parsai" userId="44701545fa204d2b" providerId="LiveId" clId="{7B67133A-4A03-42D5-A51A-0366D28103C6}" dt="2026-04-17T03:01:32.230" v="1026" actId="113"/>
          <ac:spMkLst>
            <pc:docMk/>
            <pc:sldMk cId="609387805" sldId="311"/>
            <ac:spMk id="3" creationId="{22D10BA1-7CB4-8186-90EF-41AEE41DF2FC}"/>
          </ac:spMkLst>
        </pc:spChg>
      </pc:sldChg>
      <pc:sldChg chg="addSp delSp modSp mod">
        <pc:chgData name="Nidhi Joshi Parsai" userId="44701545fa204d2b" providerId="LiveId" clId="{7B67133A-4A03-42D5-A51A-0366D28103C6}" dt="2026-04-15T03:11:57.058" v="904" actId="14100"/>
        <pc:sldMkLst>
          <pc:docMk/>
          <pc:sldMk cId="121126970" sldId="330"/>
        </pc:sldMkLst>
        <pc:picChg chg="mod">
          <ac:chgData name="Nidhi Joshi Parsai" userId="44701545fa204d2b" providerId="LiveId" clId="{7B67133A-4A03-42D5-A51A-0366D28103C6}" dt="2026-04-15T03:11:57.058" v="904" actId="14100"/>
          <ac:picMkLst>
            <pc:docMk/>
            <pc:sldMk cId="121126970" sldId="330"/>
            <ac:picMk id="2" creationId="{D0EA196D-7368-84DF-C41A-B6A2F87C3AB2}"/>
          </ac:picMkLst>
        </pc:picChg>
        <pc:picChg chg="add mod">
          <ac:chgData name="Nidhi Joshi Parsai" userId="44701545fa204d2b" providerId="LiveId" clId="{7B67133A-4A03-42D5-A51A-0366D28103C6}" dt="2026-04-15T03:11:54.816" v="903" actId="14100"/>
          <ac:picMkLst>
            <pc:docMk/>
            <pc:sldMk cId="121126970" sldId="330"/>
            <ac:picMk id="4" creationId="{2496729F-D2E9-B515-EBF2-9BE3B7F50D9E}"/>
          </ac:picMkLst>
        </pc:picChg>
      </pc:sldChg>
      <pc:sldChg chg="addSp delSp modSp add mod">
        <pc:chgData name="Nidhi Joshi Parsai" userId="44701545fa204d2b" providerId="LiveId" clId="{7B67133A-4A03-42D5-A51A-0366D28103C6}" dt="2026-04-09T09:07:51.088" v="229" actId="207"/>
        <pc:sldMkLst>
          <pc:docMk/>
          <pc:sldMk cId="2347644896" sldId="334"/>
        </pc:sldMkLst>
        <pc:spChg chg="mod">
          <ac:chgData name="Nidhi Joshi Parsai" userId="44701545fa204d2b" providerId="LiveId" clId="{7B67133A-4A03-42D5-A51A-0366D28103C6}" dt="2026-04-09T09:07:51.088" v="229" actId="207"/>
          <ac:spMkLst>
            <pc:docMk/>
            <pc:sldMk cId="2347644896" sldId="334"/>
            <ac:spMk id="2" creationId="{7BF04BA1-FC70-450D-B0CB-14D288E77188}"/>
          </ac:spMkLst>
        </pc:spChg>
        <pc:spChg chg="mod">
          <ac:chgData name="Nidhi Joshi Parsai" userId="44701545fa204d2b" providerId="LiveId" clId="{7B67133A-4A03-42D5-A51A-0366D28103C6}" dt="2026-04-09T08:58:26.067" v="77" actId="14100"/>
          <ac:spMkLst>
            <pc:docMk/>
            <pc:sldMk cId="2347644896" sldId="334"/>
            <ac:spMk id="3" creationId="{E20B7428-858E-C2F5-1EC5-B4571E5772F1}"/>
          </ac:spMkLst>
        </pc:spChg>
        <pc:spChg chg="add mod">
          <ac:chgData name="Nidhi Joshi Parsai" userId="44701545fa204d2b" providerId="LiveId" clId="{7B67133A-4A03-42D5-A51A-0366D28103C6}" dt="2026-04-09T09:07:00.528" v="221" actId="1076"/>
          <ac:spMkLst>
            <pc:docMk/>
            <pc:sldMk cId="2347644896" sldId="334"/>
            <ac:spMk id="10" creationId="{F87AB78C-BD44-9F47-FC29-F8AC2314DC95}"/>
          </ac:spMkLst>
        </pc:spChg>
        <pc:graphicFrameChg chg="add del mod modGraphic">
          <ac:chgData name="Nidhi Joshi Parsai" userId="44701545fa204d2b" providerId="LiveId" clId="{7B67133A-4A03-42D5-A51A-0366D28103C6}" dt="2026-04-09T09:07:47.654" v="228" actId="14100"/>
          <ac:graphicFrameMkLst>
            <pc:docMk/>
            <pc:sldMk cId="2347644896" sldId="334"/>
            <ac:graphicFrameMk id="8" creationId="{A2E4E772-A159-0C68-2986-F7108B73146C}"/>
          </ac:graphicFrameMkLst>
        </pc:graphicFrameChg>
      </pc:sldChg>
      <pc:sldChg chg="addSp modSp add mod">
        <pc:chgData name="Nidhi Joshi Parsai" userId="44701545fa204d2b" providerId="LiveId" clId="{7B67133A-4A03-42D5-A51A-0366D28103C6}" dt="2026-04-09T09:28:25.073" v="305" actId="1076"/>
        <pc:sldMkLst>
          <pc:docMk/>
          <pc:sldMk cId="1321000876" sldId="335"/>
        </pc:sldMkLst>
        <pc:spChg chg="mod">
          <ac:chgData name="Nidhi Joshi Parsai" userId="44701545fa204d2b" providerId="LiveId" clId="{7B67133A-4A03-42D5-A51A-0366D28103C6}" dt="2026-04-09T09:27:39.737" v="286" actId="14100"/>
          <ac:spMkLst>
            <pc:docMk/>
            <pc:sldMk cId="1321000876" sldId="335"/>
            <ac:spMk id="3" creationId="{5BD59A46-C384-CBFE-B55F-6A13F9FFEC04}"/>
          </ac:spMkLst>
        </pc:spChg>
        <pc:spChg chg="add mod">
          <ac:chgData name="Nidhi Joshi Parsai" userId="44701545fa204d2b" providerId="LiveId" clId="{7B67133A-4A03-42D5-A51A-0366D28103C6}" dt="2026-04-09T09:28:25.073" v="305" actId="1076"/>
          <ac:spMkLst>
            <pc:docMk/>
            <pc:sldMk cId="1321000876" sldId="335"/>
            <ac:spMk id="5" creationId="{F7D0AEB1-7697-E78A-844C-23201D8C2712}"/>
          </ac:spMkLst>
        </pc:spChg>
      </pc:sldChg>
      <pc:sldChg chg="addSp delSp modSp add mod chgLayout">
        <pc:chgData name="Nidhi Joshi Parsai" userId="44701545fa204d2b" providerId="LiveId" clId="{7B67133A-4A03-42D5-A51A-0366D28103C6}" dt="2026-04-09T09:44:21.899" v="461" actId="14100"/>
        <pc:sldMkLst>
          <pc:docMk/>
          <pc:sldMk cId="3385082807" sldId="336"/>
        </pc:sldMkLst>
        <pc:spChg chg="add mod ord">
          <ac:chgData name="Nidhi Joshi Parsai" userId="44701545fa204d2b" providerId="LiveId" clId="{7B67133A-4A03-42D5-A51A-0366D28103C6}" dt="2026-04-09T09:44:21.899" v="461" actId="14100"/>
          <ac:spMkLst>
            <pc:docMk/>
            <pc:sldMk cId="3385082807" sldId="336"/>
            <ac:spMk id="2" creationId="{98899073-BB7B-E749-8D3B-017BA1ECA612}"/>
          </ac:spMkLst>
        </pc:spChg>
        <pc:graphicFrameChg chg="add mod modGraphic">
          <ac:chgData name="Nidhi Joshi Parsai" userId="44701545fa204d2b" providerId="LiveId" clId="{7B67133A-4A03-42D5-A51A-0366D28103C6}" dt="2026-04-09T09:44:12.776" v="460" actId="207"/>
          <ac:graphicFrameMkLst>
            <pc:docMk/>
            <pc:sldMk cId="3385082807" sldId="336"/>
            <ac:graphicFrameMk id="5" creationId="{7C804E9A-1CF5-5DD3-5376-B443D861CB5C}"/>
          </ac:graphicFrameMkLst>
        </pc:graphicFrameChg>
        <pc:graphicFrameChg chg="add mod modGraphic">
          <ac:chgData name="Nidhi Joshi Parsai" userId="44701545fa204d2b" providerId="LiveId" clId="{7B67133A-4A03-42D5-A51A-0366D28103C6}" dt="2026-04-09T09:43:47.807" v="456" actId="14100"/>
          <ac:graphicFrameMkLst>
            <pc:docMk/>
            <pc:sldMk cId="3385082807" sldId="336"/>
            <ac:graphicFrameMk id="8" creationId="{AA9A79DF-FF5E-C567-8100-45C4A2AC9070}"/>
          </ac:graphicFrameMkLst>
        </pc:graphicFrameChg>
      </pc:sldChg>
      <pc:sldChg chg="modSp add mod">
        <pc:chgData name="Nidhi Joshi Parsai" userId="44701545fa204d2b" providerId="LiveId" clId="{7B67133A-4A03-42D5-A51A-0366D28103C6}" dt="2026-04-09T15:27:54.444" v="623" actId="5793"/>
        <pc:sldMkLst>
          <pc:docMk/>
          <pc:sldMk cId="2743737558" sldId="338"/>
        </pc:sldMkLst>
        <pc:spChg chg="mod">
          <ac:chgData name="Nidhi Joshi Parsai" userId="44701545fa204d2b" providerId="LiveId" clId="{7B67133A-4A03-42D5-A51A-0366D28103C6}" dt="2026-04-09T15:27:54.444" v="623" actId="5793"/>
          <ac:spMkLst>
            <pc:docMk/>
            <pc:sldMk cId="2743737558" sldId="338"/>
            <ac:spMk id="3" creationId="{59FC709F-0C51-0D2B-E498-2D1289A66172}"/>
          </ac:spMkLst>
        </pc:spChg>
      </pc:sldChg>
      <pc:sldChg chg="addSp modSp add mod">
        <pc:chgData name="Nidhi Joshi Parsai" userId="44701545fa204d2b" providerId="LiveId" clId="{7B67133A-4A03-42D5-A51A-0366D28103C6}" dt="2026-04-09T15:30:19.737" v="646" actId="14100"/>
        <pc:sldMkLst>
          <pc:docMk/>
          <pc:sldMk cId="186577272" sldId="339"/>
        </pc:sldMkLst>
        <pc:spChg chg="mod">
          <ac:chgData name="Nidhi Joshi Parsai" userId="44701545fa204d2b" providerId="LiveId" clId="{7B67133A-4A03-42D5-A51A-0366D28103C6}" dt="2026-04-09T15:26:23.727" v="611" actId="1076"/>
          <ac:spMkLst>
            <pc:docMk/>
            <pc:sldMk cId="186577272" sldId="339"/>
            <ac:spMk id="2" creationId="{BB5506C2-7B13-7517-6944-3C6D6C85917C}"/>
          </ac:spMkLst>
        </pc:spChg>
        <pc:spChg chg="mod">
          <ac:chgData name="Nidhi Joshi Parsai" userId="44701545fa204d2b" providerId="LiveId" clId="{7B67133A-4A03-42D5-A51A-0366D28103C6}" dt="2026-04-09T15:29:48.745" v="637" actId="14100"/>
          <ac:spMkLst>
            <pc:docMk/>
            <pc:sldMk cId="186577272" sldId="339"/>
            <ac:spMk id="3" creationId="{BD885413-B163-7017-A46E-3091C302D8FF}"/>
          </ac:spMkLst>
        </pc:spChg>
        <pc:spChg chg="add mod">
          <ac:chgData name="Nidhi Joshi Parsai" userId="44701545fa204d2b" providerId="LiveId" clId="{7B67133A-4A03-42D5-A51A-0366D28103C6}" dt="2026-04-09T15:30:19.737" v="646" actId="14100"/>
          <ac:spMkLst>
            <pc:docMk/>
            <pc:sldMk cId="186577272" sldId="339"/>
            <ac:spMk id="5" creationId="{09F59256-6F32-19E8-54FD-9A9387DFBA77}"/>
          </ac:spMkLst>
        </pc:spChg>
      </pc:sldChg>
      <pc:sldChg chg="addSp delSp modSp add mod chgLayout">
        <pc:chgData name="Nidhi Joshi Parsai" userId="44701545fa204d2b" providerId="LiveId" clId="{7B67133A-4A03-42D5-A51A-0366D28103C6}" dt="2026-04-09T15:40:33.049" v="747" actId="1076"/>
        <pc:sldMkLst>
          <pc:docMk/>
          <pc:sldMk cId="3794673275" sldId="340"/>
        </pc:sldMkLst>
        <pc:spChg chg="mod ord">
          <ac:chgData name="Nidhi Joshi Parsai" userId="44701545fa204d2b" providerId="LiveId" clId="{7B67133A-4A03-42D5-A51A-0366D28103C6}" dt="2026-04-09T15:39:01.706" v="721" actId="27636"/>
          <ac:spMkLst>
            <pc:docMk/>
            <pc:sldMk cId="3794673275" sldId="340"/>
            <ac:spMk id="2" creationId="{AEA1BAA4-5105-766B-B3FF-5AA89E3B950E}"/>
          </ac:spMkLst>
        </pc:spChg>
        <pc:spChg chg="mod ord">
          <ac:chgData name="Nidhi Joshi Parsai" userId="44701545fa204d2b" providerId="LiveId" clId="{7B67133A-4A03-42D5-A51A-0366D28103C6}" dt="2026-04-09T15:40:30.367" v="746" actId="14100"/>
          <ac:spMkLst>
            <pc:docMk/>
            <pc:sldMk cId="3794673275" sldId="340"/>
            <ac:spMk id="3" creationId="{1672ACD5-7C2C-30AD-2AB5-8CB99A8DE7EB}"/>
          </ac:spMkLst>
        </pc:spChg>
        <pc:spChg chg="add mod">
          <ac:chgData name="Nidhi Joshi Parsai" userId="44701545fa204d2b" providerId="LiveId" clId="{7B67133A-4A03-42D5-A51A-0366D28103C6}" dt="2026-04-09T15:40:33.049" v="747" actId="1076"/>
          <ac:spMkLst>
            <pc:docMk/>
            <pc:sldMk cId="3794673275" sldId="340"/>
            <ac:spMk id="6" creationId="{26F8E3F4-CE29-53B7-6211-89F100332802}"/>
          </ac:spMkLst>
        </pc:spChg>
      </pc:sldChg>
      <pc:sldChg chg="modSp add mod">
        <pc:chgData name="Nidhi Joshi Parsai" userId="44701545fa204d2b" providerId="LiveId" clId="{7B67133A-4A03-42D5-A51A-0366D28103C6}" dt="2026-04-09T15:46:05.222" v="831" actId="115"/>
        <pc:sldMkLst>
          <pc:docMk/>
          <pc:sldMk cId="3866780435" sldId="341"/>
        </pc:sldMkLst>
        <pc:spChg chg="mod">
          <ac:chgData name="Nidhi Joshi Parsai" userId="44701545fa204d2b" providerId="LiveId" clId="{7B67133A-4A03-42D5-A51A-0366D28103C6}" dt="2026-04-09T15:46:05.222" v="831" actId="115"/>
          <ac:spMkLst>
            <pc:docMk/>
            <pc:sldMk cId="3866780435" sldId="341"/>
            <ac:spMk id="3" creationId="{82F78DDD-D0EB-D768-CFA8-6CAA305EBB92}"/>
          </ac:spMkLst>
        </pc:spChg>
      </pc:sldChg>
      <pc:sldChg chg="delSp modSp add mod">
        <pc:chgData name="Nidhi Joshi Parsai" userId="44701545fa204d2b" providerId="LiveId" clId="{7B67133A-4A03-42D5-A51A-0366D28103C6}" dt="2026-04-15T03:03:04.122" v="891" actId="14100"/>
        <pc:sldMkLst>
          <pc:docMk/>
          <pc:sldMk cId="3289765531" sldId="344"/>
        </pc:sldMkLst>
        <pc:spChg chg="mod">
          <ac:chgData name="Nidhi Joshi Parsai" userId="44701545fa204d2b" providerId="LiveId" clId="{7B67133A-4A03-42D5-A51A-0366D28103C6}" dt="2026-04-15T03:02:56.770" v="887" actId="113"/>
          <ac:spMkLst>
            <pc:docMk/>
            <pc:sldMk cId="3289765531" sldId="344"/>
            <ac:spMk id="2" creationId="{CEC033EB-E8FA-7110-9AB4-4A47E79CB1E6}"/>
          </ac:spMkLst>
        </pc:spChg>
        <pc:spChg chg="mod">
          <ac:chgData name="Nidhi Joshi Parsai" userId="44701545fa204d2b" providerId="LiveId" clId="{7B67133A-4A03-42D5-A51A-0366D28103C6}" dt="2026-04-15T03:02:17.203" v="881" actId="1076"/>
          <ac:spMkLst>
            <pc:docMk/>
            <pc:sldMk cId="3289765531" sldId="344"/>
            <ac:spMk id="3" creationId="{47D7E8A7-FFB3-C3B8-5C3C-08A63F50321C}"/>
          </ac:spMkLst>
        </pc:spChg>
        <pc:picChg chg="mod">
          <ac:chgData name="Nidhi Joshi Parsai" userId="44701545fa204d2b" providerId="LiveId" clId="{7B67133A-4A03-42D5-A51A-0366D28103C6}" dt="2026-04-15T03:03:04.122" v="891" actId="14100"/>
          <ac:picMkLst>
            <pc:docMk/>
            <pc:sldMk cId="3289765531" sldId="344"/>
            <ac:picMk id="6" creationId="{87CF4B58-65A6-70F3-F638-4B50FAC8145A}"/>
          </ac:picMkLst>
        </pc:picChg>
      </pc:sldChg>
      <pc:sldChg chg="delSp modSp add mod">
        <pc:chgData name="Nidhi Joshi Parsai" userId="44701545fa204d2b" providerId="LiveId" clId="{7B67133A-4A03-42D5-A51A-0366D28103C6}" dt="2026-04-16T13:35:54.583" v="974" actId="255"/>
        <pc:sldMkLst>
          <pc:docMk/>
          <pc:sldMk cId="3906165391" sldId="345"/>
        </pc:sldMkLst>
        <pc:spChg chg="mod">
          <ac:chgData name="Nidhi Joshi Parsai" userId="44701545fa204d2b" providerId="LiveId" clId="{7B67133A-4A03-42D5-A51A-0366D28103C6}" dt="2026-04-16T13:34:35.524" v="961" actId="20577"/>
          <ac:spMkLst>
            <pc:docMk/>
            <pc:sldMk cId="3906165391" sldId="345"/>
            <ac:spMk id="2" creationId="{F6335D95-A10A-7A66-E455-B55D26F5626D}"/>
          </ac:spMkLst>
        </pc:spChg>
        <pc:spChg chg="mod">
          <ac:chgData name="Nidhi Joshi Parsai" userId="44701545fa204d2b" providerId="LiveId" clId="{7B67133A-4A03-42D5-A51A-0366D28103C6}" dt="2026-04-16T13:35:54.583" v="974" actId="255"/>
          <ac:spMkLst>
            <pc:docMk/>
            <pc:sldMk cId="3906165391" sldId="345"/>
            <ac:spMk id="3" creationId="{ED295E53-EDD8-67A8-76E9-C00B3D7E84E2}"/>
          </ac:spMkLst>
        </pc:spChg>
        <pc:spChg chg="del">
          <ac:chgData name="Nidhi Joshi Parsai" userId="44701545fa204d2b" providerId="LiveId" clId="{7B67133A-4A03-42D5-A51A-0366D28103C6}" dt="2026-04-16T13:33:55.913" v="934" actId="478"/>
          <ac:spMkLst>
            <pc:docMk/>
            <pc:sldMk cId="3906165391" sldId="345"/>
            <ac:spMk id="5" creationId="{36D551BA-9CF5-C563-6302-075978AD2F23}"/>
          </ac:spMkLst>
        </pc:spChg>
      </pc:sldChg>
      <pc:sldChg chg="addSp delSp modSp add mod">
        <pc:chgData name="Nidhi Joshi Parsai" userId="44701545fa204d2b" providerId="LiveId" clId="{7B67133A-4A03-42D5-A51A-0366D28103C6}" dt="2026-04-17T02:53:57.141" v="1020" actId="5793"/>
        <pc:sldMkLst>
          <pc:docMk/>
          <pc:sldMk cId="2463977512" sldId="346"/>
        </pc:sldMkLst>
        <pc:spChg chg="mod">
          <ac:chgData name="Nidhi Joshi Parsai" userId="44701545fa204d2b" providerId="LiveId" clId="{7B67133A-4A03-42D5-A51A-0366D28103C6}" dt="2026-04-16T13:36:42.858" v="1013" actId="20577"/>
          <ac:spMkLst>
            <pc:docMk/>
            <pc:sldMk cId="2463977512" sldId="346"/>
            <ac:spMk id="2" creationId="{3F09023B-54F8-336B-8843-47A15867869A}"/>
          </ac:spMkLst>
        </pc:spChg>
        <pc:spChg chg="del mod">
          <ac:chgData name="Nidhi Joshi Parsai" userId="44701545fa204d2b" providerId="LiveId" clId="{7B67133A-4A03-42D5-A51A-0366D28103C6}" dt="2026-04-16T13:36:29.508" v="978"/>
          <ac:spMkLst>
            <pc:docMk/>
            <pc:sldMk cId="2463977512" sldId="346"/>
            <ac:spMk id="3" creationId="{DFB8F37C-378D-E92D-3946-D8404FDED989}"/>
          </ac:spMkLst>
        </pc:spChg>
        <pc:spChg chg="add">
          <ac:chgData name="Nidhi Joshi Parsai" userId="44701545fa204d2b" providerId="LiveId" clId="{7B67133A-4A03-42D5-A51A-0366D28103C6}" dt="2026-04-16T13:36:25.872" v="976"/>
          <ac:spMkLst>
            <pc:docMk/>
            <pc:sldMk cId="2463977512" sldId="346"/>
            <ac:spMk id="4" creationId="{D9ECF770-CEA7-63B0-17F3-0C1CFB13CB75}"/>
          </ac:spMkLst>
        </pc:spChg>
        <pc:spChg chg="add mod">
          <ac:chgData name="Nidhi Joshi Parsai" userId="44701545fa204d2b" providerId="LiveId" clId="{7B67133A-4A03-42D5-A51A-0366D28103C6}" dt="2026-04-17T02:53:57.141" v="1020" actId="5793"/>
          <ac:spMkLst>
            <pc:docMk/>
            <pc:sldMk cId="2463977512" sldId="346"/>
            <ac:spMk id="5" creationId="{DF45FC4A-60F3-16EE-DE8D-B7DE410ED57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452FD-CE71-4970-97D0-3551F7EFC1A1}"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IN"/>
        </a:p>
      </dgm:t>
    </dgm:pt>
    <dgm:pt modelId="{D9513532-08E8-4B7D-B4C3-76238D50E996}">
      <dgm:prSet phldrT="[Text]"/>
      <dgm:spPr/>
      <dgm:t>
        <a:bodyPr/>
        <a:lstStyle/>
        <a:p>
          <a:pPr>
            <a:buNone/>
          </a:pPr>
          <a:r>
            <a:rPr lang="en-IN" b="1" dirty="0"/>
            <a:t>Cluster 1:</a:t>
          </a:r>
          <a:r>
            <a:rPr lang="en-IN" dirty="0"/>
            <a:t>Students with </a:t>
          </a:r>
          <a:r>
            <a:rPr lang="en-IN" b="1" dirty="0"/>
            <a:t>high marks</a:t>
          </a:r>
          <a:r>
            <a:rPr lang="en-IN" dirty="0"/>
            <a:t> ,Interested in </a:t>
          </a:r>
          <a:r>
            <a:rPr lang="en-IN" b="1" dirty="0"/>
            <a:t>coding/studies</a:t>
          </a:r>
          <a:endParaRPr lang="en-IN" dirty="0"/>
        </a:p>
      </dgm:t>
    </dgm:pt>
    <dgm:pt modelId="{40E5F2AC-F5DF-4C4F-A7A6-2810F3E56B09}" type="parTrans" cxnId="{F8F9D704-2F10-4F41-83DF-FD79E4AA2A13}">
      <dgm:prSet/>
      <dgm:spPr/>
      <dgm:t>
        <a:bodyPr/>
        <a:lstStyle/>
        <a:p>
          <a:endParaRPr lang="en-IN"/>
        </a:p>
      </dgm:t>
    </dgm:pt>
    <dgm:pt modelId="{F63BE1AC-3E3F-402A-9BDA-20D826C2A541}" type="sibTrans" cxnId="{F8F9D704-2F10-4F41-83DF-FD79E4AA2A13}">
      <dgm:prSet/>
      <dgm:spPr/>
      <dgm:t>
        <a:bodyPr/>
        <a:lstStyle/>
        <a:p>
          <a:endParaRPr lang="en-IN"/>
        </a:p>
      </dgm:t>
    </dgm:pt>
    <dgm:pt modelId="{F7E707FB-97C8-4913-9938-B5624CBA44DD}">
      <dgm:prSet phldrT="[Text]"/>
      <dgm:spPr/>
      <dgm:t>
        <a:bodyPr/>
        <a:lstStyle/>
        <a:p>
          <a:pPr>
            <a:buNone/>
          </a:pPr>
          <a:r>
            <a:rPr lang="en-IN" b="1" dirty="0"/>
            <a:t>Cluster 2: </a:t>
          </a:r>
          <a:r>
            <a:rPr lang="en-IN" dirty="0"/>
            <a:t>Students interested in </a:t>
          </a:r>
          <a:r>
            <a:rPr lang="en-IN" b="1" dirty="0"/>
            <a:t>sports</a:t>
          </a:r>
          <a:r>
            <a:rPr lang="en-IN" dirty="0"/>
            <a:t> ,Physically active</a:t>
          </a:r>
        </a:p>
      </dgm:t>
    </dgm:pt>
    <dgm:pt modelId="{55FB3928-1539-42A4-8F00-5236DF97B5C5}" type="parTrans" cxnId="{27D4F5EA-7567-4EAE-B04B-470B95BA0433}">
      <dgm:prSet/>
      <dgm:spPr/>
      <dgm:t>
        <a:bodyPr/>
        <a:lstStyle/>
        <a:p>
          <a:endParaRPr lang="en-IN"/>
        </a:p>
      </dgm:t>
    </dgm:pt>
    <dgm:pt modelId="{AB6FB1A3-0D61-47F2-A3DB-1D3EA8183B6C}" type="sibTrans" cxnId="{27D4F5EA-7567-4EAE-B04B-470B95BA0433}">
      <dgm:prSet/>
      <dgm:spPr/>
      <dgm:t>
        <a:bodyPr/>
        <a:lstStyle/>
        <a:p>
          <a:endParaRPr lang="en-IN"/>
        </a:p>
      </dgm:t>
    </dgm:pt>
    <dgm:pt modelId="{F1B63A7E-874E-44C4-95B0-2105B280451A}">
      <dgm:prSet phldrT="[Text]"/>
      <dgm:spPr/>
      <dgm:t>
        <a:bodyPr/>
        <a:lstStyle/>
        <a:p>
          <a:pPr>
            <a:buNone/>
          </a:pPr>
          <a:r>
            <a:rPr lang="en-IN" b="1" dirty="0"/>
            <a:t>Cluster 3:</a:t>
          </a:r>
          <a:r>
            <a:rPr lang="en-US" dirty="0"/>
            <a:t>Students interested in </a:t>
          </a:r>
          <a:r>
            <a:rPr lang="en-US" b="1" dirty="0"/>
            <a:t>music/art</a:t>
          </a:r>
          <a:endParaRPr lang="en-IN" dirty="0"/>
        </a:p>
      </dgm:t>
    </dgm:pt>
    <dgm:pt modelId="{BB175F84-0D77-45FD-B9B5-94CA0E9BD1E9}" type="parTrans" cxnId="{9CF34C96-C414-4238-8466-43E88F9CD037}">
      <dgm:prSet/>
      <dgm:spPr/>
      <dgm:t>
        <a:bodyPr/>
        <a:lstStyle/>
        <a:p>
          <a:endParaRPr lang="en-IN"/>
        </a:p>
      </dgm:t>
    </dgm:pt>
    <dgm:pt modelId="{C6792889-06DF-4E53-9B4B-B7FD0823D400}" type="sibTrans" cxnId="{9CF34C96-C414-4238-8466-43E88F9CD037}">
      <dgm:prSet/>
      <dgm:spPr/>
      <dgm:t>
        <a:bodyPr/>
        <a:lstStyle/>
        <a:p>
          <a:endParaRPr lang="en-IN"/>
        </a:p>
      </dgm:t>
    </dgm:pt>
    <dgm:pt modelId="{87BD5A32-0A54-49ED-9F35-58929CF299B9}" type="pres">
      <dgm:prSet presAssocID="{BE6452FD-CE71-4970-97D0-3551F7EFC1A1}" presName="compositeShape" presStyleCnt="0">
        <dgm:presLayoutVars>
          <dgm:chMax val="7"/>
          <dgm:dir/>
          <dgm:resizeHandles val="exact"/>
        </dgm:presLayoutVars>
      </dgm:prSet>
      <dgm:spPr/>
    </dgm:pt>
    <dgm:pt modelId="{3954F7BF-585F-4DA4-9D89-E5713DED41AC}" type="pres">
      <dgm:prSet presAssocID="{BE6452FD-CE71-4970-97D0-3551F7EFC1A1}" presName="wedge1" presStyleLbl="node1" presStyleIdx="0" presStyleCnt="3"/>
      <dgm:spPr/>
    </dgm:pt>
    <dgm:pt modelId="{A8970FB6-9417-48AC-AF8C-017B2282A695}" type="pres">
      <dgm:prSet presAssocID="{BE6452FD-CE71-4970-97D0-3551F7EFC1A1}" presName="wedge1Tx" presStyleLbl="node1" presStyleIdx="0" presStyleCnt="3">
        <dgm:presLayoutVars>
          <dgm:chMax val="0"/>
          <dgm:chPref val="0"/>
          <dgm:bulletEnabled val="1"/>
        </dgm:presLayoutVars>
      </dgm:prSet>
      <dgm:spPr/>
    </dgm:pt>
    <dgm:pt modelId="{2B81780D-120B-4C2C-82CD-0B27DBCD8539}" type="pres">
      <dgm:prSet presAssocID="{BE6452FD-CE71-4970-97D0-3551F7EFC1A1}" presName="wedge2" presStyleLbl="node1" presStyleIdx="1" presStyleCnt="3"/>
      <dgm:spPr/>
    </dgm:pt>
    <dgm:pt modelId="{24D36C28-D3D5-48D5-BEE9-4E0547B1F764}" type="pres">
      <dgm:prSet presAssocID="{BE6452FD-CE71-4970-97D0-3551F7EFC1A1}" presName="wedge2Tx" presStyleLbl="node1" presStyleIdx="1" presStyleCnt="3">
        <dgm:presLayoutVars>
          <dgm:chMax val="0"/>
          <dgm:chPref val="0"/>
          <dgm:bulletEnabled val="1"/>
        </dgm:presLayoutVars>
      </dgm:prSet>
      <dgm:spPr/>
    </dgm:pt>
    <dgm:pt modelId="{27D9D134-B529-40E8-A492-9C85A0276F41}" type="pres">
      <dgm:prSet presAssocID="{BE6452FD-CE71-4970-97D0-3551F7EFC1A1}" presName="wedge3" presStyleLbl="node1" presStyleIdx="2" presStyleCnt="3"/>
      <dgm:spPr/>
    </dgm:pt>
    <dgm:pt modelId="{D7E2D397-ECDA-47B6-80B0-C1F987EEFF19}" type="pres">
      <dgm:prSet presAssocID="{BE6452FD-CE71-4970-97D0-3551F7EFC1A1}" presName="wedge3Tx" presStyleLbl="node1" presStyleIdx="2" presStyleCnt="3">
        <dgm:presLayoutVars>
          <dgm:chMax val="0"/>
          <dgm:chPref val="0"/>
          <dgm:bulletEnabled val="1"/>
        </dgm:presLayoutVars>
      </dgm:prSet>
      <dgm:spPr/>
    </dgm:pt>
  </dgm:ptLst>
  <dgm:cxnLst>
    <dgm:cxn modelId="{F8F9D704-2F10-4F41-83DF-FD79E4AA2A13}" srcId="{BE6452FD-CE71-4970-97D0-3551F7EFC1A1}" destId="{D9513532-08E8-4B7D-B4C3-76238D50E996}" srcOrd="0" destOrd="0" parTransId="{40E5F2AC-F5DF-4C4F-A7A6-2810F3E56B09}" sibTransId="{F63BE1AC-3E3F-402A-9BDA-20D826C2A541}"/>
    <dgm:cxn modelId="{CA60D52E-8CE9-4DB4-B174-54D75B09808C}" type="presOf" srcId="{F1B63A7E-874E-44C4-95B0-2105B280451A}" destId="{D7E2D397-ECDA-47B6-80B0-C1F987EEFF19}" srcOrd="1" destOrd="0" presId="urn:microsoft.com/office/officeart/2005/8/layout/chart3"/>
    <dgm:cxn modelId="{9CF34C96-C414-4238-8466-43E88F9CD037}" srcId="{BE6452FD-CE71-4970-97D0-3551F7EFC1A1}" destId="{F1B63A7E-874E-44C4-95B0-2105B280451A}" srcOrd="2" destOrd="0" parTransId="{BB175F84-0D77-45FD-B9B5-94CA0E9BD1E9}" sibTransId="{C6792889-06DF-4E53-9B4B-B7FD0823D400}"/>
    <dgm:cxn modelId="{E0D108BD-382D-4B60-979F-56184D81DCC3}" type="presOf" srcId="{F7E707FB-97C8-4913-9938-B5624CBA44DD}" destId="{24D36C28-D3D5-48D5-BEE9-4E0547B1F764}" srcOrd="1" destOrd="0" presId="urn:microsoft.com/office/officeart/2005/8/layout/chart3"/>
    <dgm:cxn modelId="{20A414C5-1804-4107-A0D9-976484631B8F}" type="presOf" srcId="{F1B63A7E-874E-44C4-95B0-2105B280451A}" destId="{27D9D134-B529-40E8-A492-9C85A0276F41}" srcOrd="0" destOrd="0" presId="urn:microsoft.com/office/officeart/2005/8/layout/chart3"/>
    <dgm:cxn modelId="{49CBCFCC-3A2E-4091-86C6-ABB1DD733425}" type="presOf" srcId="{BE6452FD-CE71-4970-97D0-3551F7EFC1A1}" destId="{87BD5A32-0A54-49ED-9F35-58929CF299B9}" srcOrd="0" destOrd="0" presId="urn:microsoft.com/office/officeart/2005/8/layout/chart3"/>
    <dgm:cxn modelId="{BD5FACCE-63E0-48CD-AE40-B21A59E761CA}" type="presOf" srcId="{F7E707FB-97C8-4913-9938-B5624CBA44DD}" destId="{2B81780D-120B-4C2C-82CD-0B27DBCD8539}" srcOrd="0" destOrd="0" presId="urn:microsoft.com/office/officeart/2005/8/layout/chart3"/>
    <dgm:cxn modelId="{55544FEA-7188-430C-8338-64088C3CFF14}" type="presOf" srcId="{D9513532-08E8-4B7D-B4C3-76238D50E996}" destId="{A8970FB6-9417-48AC-AF8C-017B2282A695}" srcOrd="1" destOrd="0" presId="urn:microsoft.com/office/officeart/2005/8/layout/chart3"/>
    <dgm:cxn modelId="{27D4F5EA-7567-4EAE-B04B-470B95BA0433}" srcId="{BE6452FD-CE71-4970-97D0-3551F7EFC1A1}" destId="{F7E707FB-97C8-4913-9938-B5624CBA44DD}" srcOrd="1" destOrd="0" parTransId="{55FB3928-1539-42A4-8F00-5236DF97B5C5}" sibTransId="{AB6FB1A3-0D61-47F2-A3DB-1D3EA8183B6C}"/>
    <dgm:cxn modelId="{7BF861EF-399A-459A-80EB-96C37ABC0544}" type="presOf" srcId="{D9513532-08E8-4B7D-B4C3-76238D50E996}" destId="{3954F7BF-585F-4DA4-9D89-E5713DED41AC}" srcOrd="0" destOrd="0" presId="urn:microsoft.com/office/officeart/2005/8/layout/chart3"/>
    <dgm:cxn modelId="{F6EE6794-97B3-486F-B53D-F374AABDC572}" type="presParOf" srcId="{87BD5A32-0A54-49ED-9F35-58929CF299B9}" destId="{3954F7BF-585F-4DA4-9D89-E5713DED41AC}" srcOrd="0" destOrd="0" presId="urn:microsoft.com/office/officeart/2005/8/layout/chart3"/>
    <dgm:cxn modelId="{61A1F1EE-25EC-46CD-883F-882B354B769B}" type="presParOf" srcId="{87BD5A32-0A54-49ED-9F35-58929CF299B9}" destId="{A8970FB6-9417-48AC-AF8C-017B2282A695}" srcOrd="1" destOrd="0" presId="urn:microsoft.com/office/officeart/2005/8/layout/chart3"/>
    <dgm:cxn modelId="{FB5897AA-02AC-4736-BDB4-9016318981C7}" type="presParOf" srcId="{87BD5A32-0A54-49ED-9F35-58929CF299B9}" destId="{2B81780D-120B-4C2C-82CD-0B27DBCD8539}" srcOrd="2" destOrd="0" presId="urn:microsoft.com/office/officeart/2005/8/layout/chart3"/>
    <dgm:cxn modelId="{947515F4-12DD-46DD-8614-D3B1887E7F33}" type="presParOf" srcId="{87BD5A32-0A54-49ED-9F35-58929CF299B9}" destId="{24D36C28-D3D5-48D5-BEE9-4E0547B1F764}" srcOrd="3" destOrd="0" presId="urn:microsoft.com/office/officeart/2005/8/layout/chart3"/>
    <dgm:cxn modelId="{60CB490B-CE0D-484F-8E9A-BF5B15E07B8A}" type="presParOf" srcId="{87BD5A32-0A54-49ED-9F35-58929CF299B9}" destId="{27D9D134-B529-40E8-A492-9C85A0276F41}" srcOrd="4" destOrd="0" presId="urn:microsoft.com/office/officeart/2005/8/layout/chart3"/>
    <dgm:cxn modelId="{B8255785-807E-4FE8-B61D-CDAC1409698B}" type="presParOf" srcId="{87BD5A32-0A54-49ED-9F35-58929CF299B9}" destId="{D7E2D397-ECDA-47B6-80B0-C1F987EEFF19}"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137824-2918-4662-A9A2-3C6533A0E5BD}" type="doc">
      <dgm:prSet loTypeId="urn:microsoft.com/office/officeart/2005/8/layout/cycle2" loCatId="cycle" qsTypeId="urn:microsoft.com/office/officeart/2005/8/quickstyle/simple2" qsCatId="simple" csTypeId="urn:microsoft.com/office/officeart/2005/8/colors/accent1_2" csCatId="accent1" phldr="1"/>
      <dgm:spPr/>
      <dgm:t>
        <a:bodyPr/>
        <a:lstStyle/>
        <a:p>
          <a:endParaRPr lang="en-IN"/>
        </a:p>
      </dgm:t>
    </dgm:pt>
    <dgm:pt modelId="{F773E5CA-E850-4D69-B708-BBED38673B3D}">
      <dgm:prSet phldrT="[Text]" phldr="0"/>
      <dgm:spPr/>
      <dgm:t>
        <a:bodyPr/>
        <a:lstStyle/>
        <a:p>
          <a:r>
            <a:rPr lang="en-IN" dirty="0"/>
            <a:t>Cluster 1 (A,B Group)</a:t>
          </a:r>
        </a:p>
      </dgm:t>
    </dgm:pt>
    <dgm:pt modelId="{C359E530-6EC5-4DDF-8BA4-A21A24FD81C6}" type="parTrans" cxnId="{BDBF973C-6BA6-40C1-8F53-42323BAF4B19}">
      <dgm:prSet/>
      <dgm:spPr/>
      <dgm:t>
        <a:bodyPr/>
        <a:lstStyle/>
        <a:p>
          <a:endParaRPr lang="en-IN"/>
        </a:p>
      </dgm:t>
    </dgm:pt>
    <dgm:pt modelId="{B33F4207-B2C9-4C4E-A926-569EDE34157A}" type="sibTrans" cxnId="{BDBF973C-6BA6-40C1-8F53-42323BAF4B19}">
      <dgm:prSet/>
      <dgm:spPr/>
      <dgm:t>
        <a:bodyPr/>
        <a:lstStyle/>
        <a:p>
          <a:endParaRPr lang="en-IN"/>
        </a:p>
      </dgm:t>
    </dgm:pt>
    <dgm:pt modelId="{D82DD27B-30F3-4E00-B630-A138966E6C24}">
      <dgm:prSet phldrT="[Text]" phldr="0"/>
      <dgm:spPr/>
      <dgm:t>
        <a:bodyPr/>
        <a:lstStyle/>
        <a:p>
          <a:r>
            <a:rPr lang="en-IN" dirty="0"/>
            <a:t>Cluster 2(C,D Group)</a:t>
          </a:r>
        </a:p>
      </dgm:t>
    </dgm:pt>
    <dgm:pt modelId="{3B2C1C0F-9E12-4BC8-AC70-6E4E832112FD}" type="parTrans" cxnId="{DDBCD1BF-6CF0-4130-96EA-AC6FA46BCE4E}">
      <dgm:prSet/>
      <dgm:spPr/>
      <dgm:t>
        <a:bodyPr/>
        <a:lstStyle/>
        <a:p>
          <a:endParaRPr lang="en-IN"/>
        </a:p>
      </dgm:t>
    </dgm:pt>
    <dgm:pt modelId="{878E216F-7704-48E3-B5C8-D94DDE86BEF1}" type="sibTrans" cxnId="{DDBCD1BF-6CF0-4130-96EA-AC6FA46BCE4E}">
      <dgm:prSet/>
      <dgm:spPr/>
      <dgm:t>
        <a:bodyPr/>
        <a:lstStyle/>
        <a:p>
          <a:endParaRPr lang="en-IN"/>
        </a:p>
      </dgm:t>
    </dgm:pt>
    <dgm:pt modelId="{4BE8C525-4DE7-4D89-ABAB-CBFE2831271C}" type="pres">
      <dgm:prSet presAssocID="{79137824-2918-4662-A9A2-3C6533A0E5BD}" presName="cycle" presStyleCnt="0">
        <dgm:presLayoutVars>
          <dgm:dir/>
          <dgm:resizeHandles val="exact"/>
        </dgm:presLayoutVars>
      </dgm:prSet>
      <dgm:spPr/>
    </dgm:pt>
    <dgm:pt modelId="{5A637E2D-3FA9-43DE-A4BD-391B7669A140}" type="pres">
      <dgm:prSet presAssocID="{F773E5CA-E850-4D69-B708-BBED38673B3D}" presName="node" presStyleLbl="node1" presStyleIdx="0" presStyleCnt="2">
        <dgm:presLayoutVars>
          <dgm:bulletEnabled val="1"/>
        </dgm:presLayoutVars>
      </dgm:prSet>
      <dgm:spPr/>
    </dgm:pt>
    <dgm:pt modelId="{D451792A-7FEE-4103-ACDA-F8D8600470FA}" type="pres">
      <dgm:prSet presAssocID="{B33F4207-B2C9-4C4E-A926-569EDE34157A}" presName="sibTrans" presStyleLbl="sibTrans2D1" presStyleIdx="0" presStyleCnt="2"/>
      <dgm:spPr/>
    </dgm:pt>
    <dgm:pt modelId="{A3C65238-F1DD-4AED-8B61-76FE73009B3B}" type="pres">
      <dgm:prSet presAssocID="{B33F4207-B2C9-4C4E-A926-569EDE34157A}" presName="connectorText" presStyleLbl="sibTrans2D1" presStyleIdx="0" presStyleCnt="2"/>
      <dgm:spPr/>
    </dgm:pt>
    <dgm:pt modelId="{61D14F34-98EB-4469-83B6-BBBB273CD557}" type="pres">
      <dgm:prSet presAssocID="{D82DD27B-30F3-4E00-B630-A138966E6C24}" presName="node" presStyleLbl="node1" presStyleIdx="1" presStyleCnt="2">
        <dgm:presLayoutVars>
          <dgm:bulletEnabled val="1"/>
        </dgm:presLayoutVars>
      </dgm:prSet>
      <dgm:spPr/>
    </dgm:pt>
    <dgm:pt modelId="{1A24395E-A179-48A7-9B7F-27E6A7324C17}" type="pres">
      <dgm:prSet presAssocID="{878E216F-7704-48E3-B5C8-D94DDE86BEF1}" presName="sibTrans" presStyleLbl="sibTrans2D1" presStyleIdx="1" presStyleCnt="2"/>
      <dgm:spPr/>
    </dgm:pt>
    <dgm:pt modelId="{C10109FE-86F8-4AB7-9D42-5131A1594559}" type="pres">
      <dgm:prSet presAssocID="{878E216F-7704-48E3-B5C8-D94DDE86BEF1}" presName="connectorText" presStyleLbl="sibTrans2D1" presStyleIdx="1" presStyleCnt="2"/>
      <dgm:spPr/>
    </dgm:pt>
  </dgm:ptLst>
  <dgm:cxnLst>
    <dgm:cxn modelId="{45B7D800-201A-45AE-A920-A4B055CFDBB7}" type="presOf" srcId="{79137824-2918-4662-A9A2-3C6533A0E5BD}" destId="{4BE8C525-4DE7-4D89-ABAB-CBFE2831271C}" srcOrd="0" destOrd="0" presId="urn:microsoft.com/office/officeart/2005/8/layout/cycle2"/>
    <dgm:cxn modelId="{20D6E533-2F29-4D8F-B827-C86EBB2AB018}" type="presOf" srcId="{B33F4207-B2C9-4C4E-A926-569EDE34157A}" destId="{A3C65238-F1DD-4AED-8B61-76FE73009B3B}" srcOrd="1" destOrd="0" presId="urn:microsoft.com/office/officeart/2005/8/layout/cycle2"/>
    <dgm:cxn modelId="{BDBF973C-6BA6-40C1-8F53-42323BAF4B19}" srcId="{79137824-2918-4662-A9A2-3C6533A0E5BD}" destId="{F773E5CA-E850-4D69-B708-BBED38673B3D}" srcOrd="0" destOrd="0" parTransId="{C359E530-6EC5-4DDF-8BA4-A21A24FD81C6}" sibTransId="{B33F4207-B2C9-4C4E-A926-569EDE34157A}"/>
    <dgm:cxn modelId="{F69DD85B-EC6D-4FAB-93E8-D2981490ABD0}" type="presOf" srcId="{F773E5CA-E850-4D69-B708-BBED38673B3D}" destId="{5A637E2D-3FA9-43DE-A4BD-391B7669A140}" srcOrd="0" destOrd="0" presId="urn:microsoft.com/office/officeart/2005/8/layout/cycle2"/>
    <dgm:cxn modelId="{43574A51-D492-4F58-9FBA-29A29B353F7A}" type="presOf" srcId="{878E216F-7704-48E3-B5C8-D94DDE86BEF1}" destId="{1A24395E-A179-48A7-9B7F-27E6A7324C17}" srcOrd="0" destOrd="0" presId="urn:microsoft.com/office/officeart/2005/8/layout/cycle2"/>
    <dgm:cxn modelId="{DDBCD1BF-6CF0-4130-96EA-AC6FA46BCE4E}" srcId="{79137824-2918-4662-A9A2-3C6533A0E5BD}" destId="{D82DD27B-30F3-4E00-B630-A138966E6C24}" srcOrd="1" destOrd="0" parTransId="{3B2C1C0F-9E12-4BC8-AC70-6E4E832112FD}" sibTransId="{878E216F-7704-48E3-B5C8-D94DDE86BEF1}"/>
    <dgm:cxn modelId="{1D3000C0-2209-421C-B4DD-A2FE8742E3F1}" type="presOf" srcId="{D82DD27B-30F3-4E00-B630-A138966E6C24}" destId="{61D14F34-98EB-4469-83B6-BBBB273CD557}" srcOrd="0" destOrd="0" presId="urn:microsoft.com/office/officeart/2005/8/layout/cycle2"/>
    <dgm:cxn modelId="{333BBFD6-02DD-42DC-A6B0-54309E0EDEED}" type="presOf" srcId="{B33F4207-B2C9-4C4E-A926-569EDE34157A}" destId="{D451792A-7FEE-4103-ACDA-F8D8600470FA}" srcOrd="0" destOrd="0" presId="urn:microsoft.com/office/officeart/2005/8/layout/cycle2"/>
    <dgm:cxn modelId="{818C50DD-72D9-48ED-8D1B-BD7509B465E5}" type="presOf" srcId="{878E216F-7704-48E3-B5C8-D94DDE86BEF1}" destId="{C10109FE-86F8-4AB7-9D42-5131A1594559}" srcOrd="1" destOrd="0" presId="urn:microsoft.com/office/officeart/2005/8/layout/cycle2"/>
    <dgm:cxn modelId="{741824F1-91F5-4CB6-A78D-F270BC4C7768}" type="presParOf" srcId="{4BE8C525-4DE7-4D89-ABAB-CBFE2831271C}" destId="{5A637E2D-3FA9-43DE-A4BD-391B7669A140}" srcOrd="0" destOrd="0" presId="urn:microsoft.com/office/officeart/2005/8/layout/cycle2"/>
    <dgm:cxn modelId="{922B9A8D-B107-4B28-B56E-578BA1BA3FF4}" type="presParOf" srcId="{4BE8C525-4DE7-4D89-ABAB-CBFE2831271C}" destId="{D451792A-7FEE-4103-ACDA-F8D8600470FA}" srcOrd="1" destOrd="0" presId="urn:microsoft.com/office/officeart/2005/8/layout/cycle2"/>
    <dgm:cxn modelId="{B4E0971E-B68E-424F-9D70-23C43AB5F7C9}" type="presParOf" srcId="{D451792A-7FEE-4103-ACDA-F8D8600470FA}" destId="{A3C65238-F1DD-4AED-8B61-76FE73009B3B}" srcOrd="0" destOrd="0" presId="urn:microsoft.com/office/officeart/2005/8/layout/cycle2"/>
    <dgm:cxn modelId="{94935259-15A8-4E7E-ABAB-9881B6D11367}" type="presParOf" srcId="{4BE8C525-4DE7-4D89-ABAB-CBFE2831271C}" destId="{61D14F34-98EB-4469-83B6-BBBB273CD557}" srcOrd="2" destOrd="0" presId="urn:microsoft.com/office/officeart/2005/8/layout/cycle2"/>
    <dgm:cxn modelId="{90432635-13A0-4979-89AA-D8ECD588E2B8}" type="presParOf" srcId="{4BE8C525-4DE7-4D89-ABAB-CBFE2831271C}" destId="{1A24395E-A179-48A7-9B7F-27E6A7324C17}" srcOrd="3" destOrd="0" presId="urn:microsoft.com/office/officeart/2005/8/layout/cycle2"/>
    <dgm:cxn modelId="{75AA3DF2-A117-4C07-A3A0-3BABC9FBAFDC}" type="presParOf" srcId="{1A24395E-A179-48A7-9B7F-27E6A7324C17}" destId="{C10109FE-86F8-4AB7-9D42-5131A159455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4F7BF-585F-4DA4-9D89-E5713DED41AC}">
      <dsp:nvSpPr>
        <dsp:cNvPr id="0" name=""/>
        <dsp:cNvSpPr/>
      </dsp:nvSpPr>
      <dsp:spPr>
        <a:xfrm>
          <a:off x="1866035" y="273677"/>
          <a:ext cx="3405761" cy="3405761"/>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N" sz="1300" b="1" kern="1200" dirty="0"/>
            <a:t>Cluster 1:</a:t>
          </a:r>
          <a:r>
            <a:rPr lang="en-IN" sz="1300" kern="1200" dirty="0"/>
            <a:t>Students with </a:t>
          </a:r>
          <a:r>
            <a:rPr lang="en-IN" sz="1300" b="1" kern="1200" dirty="0"/>
            <a:t>high marks</a:t>
          </a:r>
          <a:r>
            <a:rPr lang="en-IN" sz="1300" kern="1200" dirty="0"/>
            <a:t> ,Interested in </a:t>
          </a:r>
          <a:r>
            <a:rPr lang="en-IN" sz="1300" b="1" kern="1200" dirty="0"/>
            <a:t>coding/studies</a:t>
          </a:r>
          <a:endParaRPr lang="en-IN" sz="1300" kern="1200" dirty="0"/>
        </a:p>
      </dsp:txBody>
      <dsp:txXfrm>
        <a:off x="3717715" y="902121"/>
        <a:ext cx="1155526" cy="1135253"/>
      </dsp:txXfrm>
    </dsp:sp>
    <dsp:sp modelId="{2B81780D-120B-4C2C-82CD-0B27DBCD8539}">
      <dsp:nvSpPr>
        <dsp:cNvPr id="0" name=""/>
        <dsp:cNvSpPr/>
      </dsp:nvSpPr>
      <dsp:spPr>
        <a:xfrm>
          <a:off x="1690476" y="375039"/>
          <a:ext cx="3405761" cy="3405761"/>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N" sz="1300" b="1" kern="1200" dirty="0"/>
            <a:t>Cluster 2: </a:t>
          </a:r>
          <a:r>
            <a:rPr lang="en-IN" sz="1300" kern="1200" dirty="0"/>
            <a:t>Students interested in </a:t>
          </a:r>
          <a:r>
            <a:rPr lang="en-IN" sz="1300" b="1" kern="1200" dirty="0"/>
            <a:t>sports</a:t>
          </a:r>
          <a:r>
            <a:rPr lang="en-IN" sz="1300" kern="1200" dirty="0"/>
            <a:t> ,Physically active</a:t>
          </a:r>
        </a:p>
      </dsp:txBody>
      <dsp:txXfrm>
        <a:off x="2623006" y="2523912"/>
        <a:ext cx="1540701" cy="1054164"/>
      </dsp:txXfrm>
    </dsp:sp>
    <dsp:sp modelId="{27D9D134-B529-40E8-A492-9C85A0276F41}">
      <dsp:nvSpPr>
        <dsp:cNvPr id="0" name=""/>
        <dsp:cNvSpPr/>
      </dsp:nvSpPr>
      <dsp:spPr>
        <a:xfrm>
          <a:off x="1690476" y="375039"/>
          <a:ext cx="3405761" cy="3405761"/>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N" sz="1300" b="1" kern="1200" dirty="0"/>
            <a:t>Cluster 3:</a:t>
          </a:r>
          <a:r>
            <a:rPr lang="en-US" sz="1300" kern="1200" dirty="0"/>
            <a:t>Students interested in </a:t>
          </a:r>
          <a:r>
            <a:rPr lang="en-US" sz="1300" b="1" kern="1200" dirty="0"/>
            <a:t>music/art</a:t>
          </a:r>
          <a:endParaRPr lang="en-IN" sz="1300" kern="1200" dirty="0"/>
        </a:p>
      </dsp:txBody>
      <dsp:txXfrm>
        <a:off x="2055379" y="1044028"/>
        <a:ext cx="1155526" cy="1135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37E2D-3FA9-43DE-A4BD-391B7669A140}">
      <dsp:nvSpPr>
        <dsp:cNvPr id="0" name=""/>
        <dsp:cNvSpPr/>
      </dsp:nvSpPr>
      <dsp:spPr>
        <a:xfrm>
          <a:off x="448" y="199553"/>
          <a:ext cx="2155532" cy="215553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IN" sz="3400" kern="1200" dirty="0"/>
            <a:t>Cluster 1 (A,B Group)</a:t>
          </a:r>
        </a:p>
      </dsp:txBody>
      <dsp:txXfrm>
        <a:off x="316118" y="515223"/>
        <a:ext cx="1524192" cy="1524192"/>
      </dsp:txXfrm>
    </dsp:sp>
    <dsp:sp modelId="{D451792A-7FEE-4103-ACDA-F8D8600470FA}">
      <dsp:nvSpPr>
        <dsp:cNvPr id="0" name=""/>
        <dsp:cNvSpPr/>
      </dsp:nvSpPr>
      <dsp:spPr>
        <a:xfrm>
          <a:off x="1987086" y="-104884"/>
          <a:ext cx="1340120" cy="7274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kern="1200"/>
        </a:p>
      </dsp:txBody>
      <dsp:txXfrm>
        <a:off x="1987086" y="40614"/>
        <a:ext cx="1121872" cy="436496"/>
      </dsp:txXfrm>
    </dsp:sp>
    <dsp:sp modelId="{61D14F34-98EB-4469-83B6-BBBB273CD557}">
      <dsp:nvSpPr>
        <dsp:cNvPr id="0" name=""/>
        <dsp:cNvSpPr/>
      </dsp:nvSpPr>
      <dsp:spPr>
        <a:xfrm>
          <a:off x="3234167" y="199553"/>
          <a:ext cx="2155532" cy="215553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IN" sz="3400" kern="1200" dirty="0"/>
            <a:t>Cluster 2(C,D Group)</a:t>
          </a:r>
        </a:p>
      </dsp:txBody>
      <dsp:txXfrm>
        <a:off x="3549837" y="515223"/>
        <a:ext cx="1524192" cy="1524192"/>
      </dsp:txXfrm>
    </dsp:sp>
    <dsp:sp modelId="{1A24395E-A179-48A7-9B7F-27E6A7324C17}">
      <dsp:nvSpPr>
        <dsp:cNvPr id="0" name=""/>
        <dsp:cNvSpPr/>
      </dsp:nvSpPr>
      <dsp:spPr>
        <a:xfrm rot="10800000">
          <a:off x="2062941" y="1932031"/>
          <a:ext cx="1340120" cy="7274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kern="1200"/>
        </a:p>
      </dsp:txBody>
      <dsp:txXfrm rot="10800000">
        <a:off x="2281189" y="2077529"/>
        <a:ext cx="1121872" cy="43649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08:18:22.241"/>
    </inkml:context>
    <inkml:brush xml:id="br0">
      <inkml:brushProperty name="width" value="0.05292" units="cm"/>
      <inkml:brushProperty name="height" value="0.05292" units="cm"/>
      <inkml:brushProperty name="color" value="#FF0000"/>
    </inkml:brush>
  </inkml:definitions>
  <inkml:trace contextRef="#ctx0" brushRef="#br0">25682 3933 0,'0'-17'281,"0"34"-250,-17-17 16,17 18 0,-18 0 31,18 52-46,0-52 30,0 0-46,0-1-1,0 1 1,0-1 0,0 19 62,0-19-63,0 19 17,0-19-1,18-17-16,-18 18 1,17 17 93,1-35-93,-1 0-16,19 0 31,-1 18-15,-17-18 0,-1 0-1,1 0 1,0 0-1,-1 0 126,19 0-125,-19-35 15,1 17-15,-18 0-1,17-17 1,-17 17-16,0 1 15,0-1 1,0 0-16,0 1 16,0-1-16,0-17 31,18 17-15,17 1 109,-35-1-79,-17 18-30,-1-18 0,0-17-1,1 17 17,-18 1-1,17-1 16,0 18 31,1 0-47,-36 0 16,35 0-16,-35 0-15,18 0-1,35 35 32,-18-35-31</inkml:trace>
  <inkml:trace contextRef="#ctx0" brushRef="#br0" timeOffset="2138.6">26352 4145 0,'18'0'172,"0"0"-156,35 0-1,-36 0 32,36 0-16,-35 0-31,0 0 16,17 0 15,18 0-15,-36 0 0,19 0-1,-1 0 16,0 0-15,-17-35 0,17 35-1,0 0 1,-17 0 0,0 0-1,-1 0 1,1 0-1,17 0 95,-17-18-95</inkml:trace>
  <inkml:trace contextRef="#ctx0" brushRef="#br0" timeOffset="4375.22">26776 3933 0,'17'-17'172,"19"17"-140,-1 53-17,-17-36 16,-1 1-15,1-18 0,0 18-1,-1-1 63,1 1-62,-1-18 15,1 53-15,0-53 0,-18 17 234,0 1-235,-88 53 1,17-54-1,18 36 17,35-35-17,-34 17 1,34-35 0,-17 35-1,17-35 16,0 0-15,1 18 0</inkml:trace>
  <inkml:trace contextRef="#ctx0" brushRef="#br0" timeOffset="6891.5">27658 3916 0,'-18'-18'31,"-52"18"-15,52 0-1,0 0 1,-17 0 109,17 0-94,18 35-15,-53 1 15,53-19-15,-17-17-1,-18 18 1,35 0-1,0 17 1,0-17 0,0-1 31,0 1-32,0-1 1,0 19-1,0-19-15,0 1 32,17 0-1,1-1 63,-1 1-79,1-18 1,17 0 0,-17 0-16,17 0 31,18 0-16,-35 0 64,17 0-48,-17 0-31,-1-18 47,1 1-32,0-1 17,-18 0-1,17-35-16,-17 36 95,0-1-95,0-17 17,0 17-1,0 1 0,0-19-15,-17 36 31,-1-53-32</inkml:trace>
  <inkml:trace contextRef="#ctx0" brushRef="#br0" timeOffset="8525.39">28469 3986 0,'0'-17'172,"18"17"-156,35 0-16,17 0 16,1-18 15,-36 18-16,-17 0 48,-1 0-47,19 0 15,-19 0 16</inkml:trace>
  <inkml:trace contextRef="#ctx0" brushRef="#br0" timeOffset="10465.67">28504 4110 0,'-17'0'187,"105"0"-124,-53 0-48,1 0 1,-19 0 0,1 0 15,-1 0 0,1-18-15,17 18-1,-17 0 1,0 0 187,-1 0-187,19 0 31,-19 0-32</inkml:trace>
  <inkml:trace contextRef="#ctx0" brushRef="#br0" timeOffset="12876">25859 5027 0,'-18'0'157,"0"35"-142,1 1-15,-1-19 16,18 1-1,0 0-15,0-1 16,-18 18 0,18-17 31,0 0-16,0 35-16,0-36 17,36 1-17,-19 17 1,19-35 46,-19 18-46,1-18 15,0 0-15,-1 0 0,18 0-1,1 0 1,-1 0 15,-17 0-15,-1 0 15,1 0-15,0-18 15,-18-17-16,0 17 1,0-52 0,0 52-1,0-17 1,0-18 0,0 18-1,-18 17 1,0 0-1,18 1 1,-17-19 0,-1 19 93,0-1-93,1 18 31,-19 0-32,19 0 16,-71 35-15,105-35 234,36 0-234</inkml:trace>
  <inkml:trace contextRef="#ctx0" brushRef="#br0" timeOffset="14485.6">26441 5151 0,'70'-18'110,"107"-17"-79,-89-1-31,-71 36 15,19 0-15,-19 0 16,72-17 0,-54-1-1,-18 18 17,19-35-17,-1 35-15,-17 0 16,17 0-1,0 0 1,36-18 0,-54 18-16,1 0 15,0 0 1,17 0 0,-35-17-1,-53 17 157,-35 0-172</inkml:trace>
  <inkml:trace contextRef="#ctx0" brushRef="#br0" timeOffset="15507.45">26987 4868 0,'36'0'93,"-19"0"-93,89 36 16,-70-36 0,-1 35-16,35-17 46,-34 17-30,17-35 0,-53 17 15,17-17 0,1 18 110,-89 53-110,54-54-31,-19 36 16,-17-18-1,36-17-15,-18-18 16,17 35 15,53-35 157,-17 0-188</inkml:trace>
  <inkml:trace contextRef="#ctx0" brushRef="#br0" timeOffset="16747.12">27746 4939 0,'0'35'125,"0"0"-109,35 54-1,-35-54 1,0-17 15,0-1 157,0 71-173</inkml:trace>
  <inkml:trace contextRef="#ctx0" brushRef="#br0" timeOffset="17753.56">28522 4974 0,'71'0'109,"-1"0"-93,-17 0-16,0 0 16,53 0-1,-71-17 1,-70 34 140</inkml:trace>
  <inkml:trace contextRef="#ctx0" brushRef="#br0" timeOffset="18523.75">28540 5186 0,'88'0'94,"0"0"-78,0 0-1,-70 0 1</inkml:trace>
  <inkml:trace contextRef="#ctx0" brushRef="#br0" timeOffset="19906.03">26000 5997 0,'0'35'188,"0"-17"-172,0 88-1,0-35 1,0 17-1,17 35 1,-17-35 0,18-52-1,-18-19 1,0 1-16</inkml:trace>
  <inkml:trace contextRef="#ctx0" brushRef="#br0" timeOffset="21180.03">26458 6244 0,'106'0'188,"53"0"-172,-106 0-1,53 0 1,-89 0-16,19 0 15,-1 0 1,-18 0-16,1 0 16,17 0-1,54-17 1,-54 17 0,53-18-1,-53 0 1,18 18-1</inkml:trace>
  <inkml:trace contextRef="#ctx0" brushRef="#br0" timeOffset="22625.1">27164 6085 0,'53'0'125,"-18"18"-110,-17 0 1,17-1 0,-17-17-1,-18 18 1,35 0 15,-17-18 0,-18 17-15,17 19 93,-17 16 157,-53-34-250,0 35-1,0-18 1,36-17-1,-1 0 48,1-1-47</inkml:trace>
  <inkml:trace contextRef="#ctx0" brushRef="#br0" timeOffset="25950.76">27746 5891 0,'0'36'188,"-18"17"-173,1-53 17,17 52-17,-18-34 17,18 0 14,0 17 1,0-17-31,0 17 0,0 18 62,0-35-63,0 17 1,0-18 15,18 19 47,-18-19-46,17 1-17,1-18 1,0 18-1,-1-1 48,36-17-32,-35 0 16,-1 0-31,1 0-1,17 0 1,-17 0 109,0 0-109,-18-35-1,0 0 1,0 17 15,0 0-15,0 1-1,0-18 48,0 17-48,0-17 32,-18 17-31,18 0 15,0 1 16,0-19-31,0 19-1,0-19 1,-18 36 0,1-17-1,17-1 1,0 1-1,0-1-15,-18 0 47,0 18 203,1 0-218,-1 0 139,-17 0-30</inkml:trace>
  <inkml:trace contextRef="#ctx0" brushRef="#br0" timeOffset="27633.58">27728 4780 0,'0'18'156,"0"-1"-141,0 19 1,0 34 0,0-17-1,0-18 1,0-17 0,0 0-16,0-1 0,0 36 31,0-35 47</inkml:trace>
  <inkml:trace contextRef="#ctx0" brushRef="#br0" timeOffset="29443.35">28698 6085 0,'18'0'172,"0"0"-141,17 0-15,18 0 0,-35 0 15,-1 0 78,1 0-93,17 0-1,0 0 1,-17 0 0,0 0-1</inkml:trace>
  <inkml:trace contextRef="#ctx0" brushRef="#br0" timeOffset="30374.96">28716 6279 0,'0'18'125,"141"-18"-109,-106-18-16,89 1 31,-89 17-15</inkml:trace>
  <inkml:trace contextRef="#ctx0" brushRef="#br0" timeOffset="31892.88">26070 7267 0,'0'18'172,"0"88"-156,0-71-1,0 53 1,0-35 0,18 53-1,-18-71 1,53 71-1,-53-71 1,0-17 0,0 0-16,0-1 15,0 1 17,0-1-17,0 1 16,17 0 141,19-36-172</inkml:trace>
  <inkml:trace contextRef="#ctx0" brushRef="#br0" timeOffset="33807.33">26547 7567 0,'17'0'125,"54"0"-110,35-35 17,-1 35-17,-34-18 1,17 18 0,18-17-1,-88 17 16,35 0-15,-18 0 0,0 0 62,-17 0-63,-1 0 95,54 0-95,-18 0 79,-36-18-78,1 18-1,-36 0 189,1 0-204</inkml:trace>
  <inkml:trace contextRef="#ctx0" brushRef="#br0" timeOffset="35328.44">27217 7391 0,'17'0'109,"89"17"-77,-88 19-17,17-19 1,-17 1 15,-1 0 0,1-1 1,0 1-1,-1-1 94,1-17-47,-18 18 125,0 0-187,0-1-16,-35 36 31,17-17-15,0-19-1,1 1 1,-1-1 0,1-17-1,-19 18-15,36 17 16,-17 1-16,-1-36 15,0 35 1</inkml:trace>
  <inkml:trace contextRef="#ctx0" brushRef="#br0" timeOffset="36538.08">27799 7232 0,'0'53'125,"18"35"-110,-1-17 17,-17-36-17,0-17-15,0-1 16,18 36-1,-18-35 1,0 17 47,0-17-32</inkml:trace>
  <inkml:trace contextRef="#ctx0" brushRef="#br0" timeOffset="38437.04">28769 7391 0,'35'0'281,"1"0"-265,-1 0 124</inkml:trace>
  <inkml:trace contextRef="#ctx0" brushRef="#br0" timeOffset="39757.04">28769 7532 0,'18'0'219,"-1"0"-204,1 0 126,52 0-125,-52 0-1,0 0 79,-1 0-78</inkml:trace>
  <inkml:trace contextRef="#ctx0" brushRef="#br0" timeOffset="43730.18">28892 7408 0,'18'0'437,"88"0"-421,-53 0 0,-35 0 77,-1 0-14,1 0-48</inkml:trace>
  <inkml:trace contextRef="#ctx0" brushRef="#br0" timeOffset="45413.8">28928 7567 0,'17'0'203,"19"0"-188,-19 0 32,1 0-16,0 0 16,-1 0-31,1 0 46,0 0-46,-1 0 140,1 0-140,17 0 93</inkml:trace>
  <inkml:trace contextRef="#ctx0" brushRef="#br0" timeOffset="52890.97">29439 3757 0,'0'-18'157,"0"54"-95,-17-19-31,-1 19 16,18-19-16,-18 36 16,18-18 47,0 1-63,0-1 1,0-17-1,0-1-16,0 1 32,18 0-15,0-1-17,-18 1 1,17-1 31,1-17-32,0 18 1,-1-18 0,1 0-16,-1 18 15,19-18 16,-19 0-15,19 0 47,-19 0-48,1 0 1,17 0-1,-17 0-15,0 0 32,17 0-17,-18 0 17,1 0-17,0-36 16,-18 19-15,0-1 0,0-17-1,0 17 1,0-35 0,0 18-1,0 17 16,-18 1-15,18-18 0,-18-1 15,1 19-15,-18-1-1,35 0 16,-36 1-15,36-1 0,-17 18 31,-19-18-32,19 1 16,-1 17 79,0 0-48,-17 0-46,0 0 31,0 35-32,17-17 48,0-18-47,1 0 15,-1 17 31,-17 19 1</inkml:trace>
  <inkml:trace contextRef="#ctx0" brushRef="#br0" timeOffset="54972.08">30480 3916 0,'18'0'141,"-1"0"-126,19 0 1,34-18-1,-17 1 1,0-1 0,-35 18 15,-1 0 63,18 0-79</inkml:trace>
  <inkml:trace contextRef="#ctx0" brushRef="#br0" timeOffset="55809.03">30480 4110 0,'18'17'47,"52"-17"-16,-35 0-31,18-17 32,-35 17-17,0 0 17,-1 0 46,19 0-63,34-18 1</inkml:trace>
  <inkml:trace contextRef="#ctx0" brushRef="#br0" timeOffset="59129.52">31450 3845 0,'-18'0'62,"1"0"-46,-54-35 15,1 35 0,52 0-15,-17 0 0,17 0-1,-17 0 1,0 0 0,17 0 46,18 18-31,-18-1-15,18 1 0,0 0 15,0 17-16,0 0 1,0-17 15,0-1-31,0 19 16,0-19 0,0 1-16,36 0 31,-1 17-16,18-18 64,-36-17-64,1 0 1,0 0-1,-1 0 1,1 0 15,35 0-31,-53-17 47,18-1-31,-1 1 15,1-36-15,-18 17-1,0 19 1,0-1 0,0-17-1,0 17 516,17 18-484,54 106-31,-71-88 0,35 35-1,-17-36 48,17-17 62,-17 18-94,0-18 31,-1 0-46,1 0 0,-1 0 31,1 0-32,-36 17 173,-52-17-188</inkml:trace>
  <inkml:trace contextRef="#ctx0" brushRef="#br0" timeOffset="63971.01">29527 4921 0,'36'-35'156,"34"17"-141,19-17 1,-1 17 0,-71 18-16,1 0 15,0 0 1,-1 0 0,19 0 15,16 0-16,-34 0-15,0 36 32,17 17-1,-35 17-15,0 1-1,0-36 16,-35 18 1,-1-35-17,19-1 1,-1 1 15,1-18 16,-1 0-31,-17 0 15,-1 17 0,1-17-15,17 18-1,1-18 1,-18 0 0,-1 35-1,142-17 329,-35-18-328,-36 0-1,-17 0-15,17 0 16,-18 0-16,1 0 16,0 0-1,35 0 1,-18 0-1,0 0 17,-17 0-17,-1 0-15,1-18 63,17 18-48</inkml:trace>
  <inkml:trace contextRef="#ctx0" brushRef="#br0" timeOffset="65307.52">30780 5009 0,'35'0'125,"89"0"-110,-54 0-15,71 0 31,-88-35-15</inkml:trace>
  <inkml:trace contextRef="#ctx0" brushRef="#br0" timeOffset="67971.75">31432 4568 0,'0'18'125,"0"53"-109,0-54-1,0 36-15,0 18 16,0-54 0,0 36-1,0-17-15,0 52 31,0-71 1,0 1-17,36 17 204,34 36-203,-34-18-1,17 17 1,-36-70-16,-34 0 250,-1 0-234,0 0-1,-17-17 1,17-1-1,1 18 1,17-18 47,-18 1-48,0 17 16,18-18-15,-17-17 15,17 0 16,0 17-31,0 0 15,0 1-15,0-1-1,17 0 1,1 1 0,-18-1-1,0 1 16,18-1 1,17 18-17,-17-35 17,17 17-17,18 18 16,-36 0 1,1 0-17,17 0 48,-17 0-48,0 0-15,-1 0 16,1 35 15,17-17 1,-35 0 14,0-1-30,0 36 0,0-35-1,0 17 1,0-17 0,0 17-1,-17-17 1,17-1-1,0 1-15,-36-18 16,19 17 0,17 1-1,-18-18 1,0 18-16,1-1 16,17 1-1,-36-18 1,1 18 46,0-1-30,17-17-17</inkml:trace>
  <inkml:trace contextRef="#ctx0" brushRef="#br0" timeOffset="78914.64">30180 5944 0,'-53'0'172,"0"0"-157,18 0 1,-88 0 0,70 0-1,17 0 1,19 0 109,-1 0-109,0 0-1,18 36 32,0-1-31,0-18-16,0 1 15,0 17 1,0-17 0,-17 35 15,17-35-31,0 17 15,0-17 1,0-1 0,0 18-1,17-17 32,1 17-31,17 1 15,-35-19-15,18-17-1,17 0 1,-17 18 0,0 0-1,52-18 1,-52 0-1,-1 0 1,19 0 0,-19 0-1,1 0 1,0 0 0,17 0-1,-18 0 48,1 0-48,0 0 17,-1 0-32,1-18 15,0 0 1,-1-17-1,1 17 17,0 1-17,-18-36 32,0 35-31,0 1-16,0-36 31,0 0-15,0 35-1,0 0 17,0 1-1,0-1-16,0 0 1,0 1 0,-36-36 31,1 53 31,0-18-47,17 18 16,0 0 15,1 0 1</inkml:trace>
  <inkml:trace contextRef="#ctx0" brushRef="#br0" timeOffset="81674.84">30868 6421 0,'53'0'110,"53"0"-95,-36-18 1,-34 18-1,-19-18 142,1 18-126,52-17 16,-52-1-32</inkml:trace>
  <inkml:trace contextRef="#ctx0" brushRef="#br0" timeOffset="84817.73">31997 6121 0,'-53'0'125,"-53"0"-110,71 0 1,17 0 0,1 0-16,-1 0 31,0 0 78,1 0-77,17 17-1,-18-17 16,0 18-32,18 17 17,0-17-17,-17 0 1,17-1-1,0 1 1,0-1 0,0 36 62,0 0-47,0 0 47,17-35 0,1-1-46,0-17-1,-1 0-16,1 0 32,0 0-15,35 18-17,-18-18 16,0 0-15,-17 0 15,17 0-15,-17 0 15,-1 0-15,1 0 15,0 0 219,17 0-219,0 0-15,-17 0 31</inkml:trace>
  <inkml:trace contextRef="#ctx0" brushRef="#br0" timeOffset="92984.31">29951 7214 0,'0'18'281,"0"52"-266,0-34 1,-18-1 0,18 18 15,0-35-15,0-1 15,0 1 0,-17 0-15,17 17-16,0-18 15,0 1 32,0 0-16,0-1 32,0 19-47,-18-1-1,18-17 16,0-1 32,0 1-32,0 17 32,0-17-48,0-1 1,0 1 31,0 0-32,0-1 1,0 1-16,0 0 47,0-1-31</inkml:trace>
  <inkml:trace contextRef="#ctx0" brushRef="#br0" timeOffset="99143.1">30621 7444 0,'0'-18'141,"18"18"-110,123-35-15,-88 35-16,0 0 15,70 0 1,-70 0 0,-18 0-1,-17 0 95,0 0-95,-1 0 1,19 0-1,-19 0 1,1 0 15,17 0-15,-17 0 0</inkml:trace>
  <inkml:trace contextRef="#ctx0" brushRef="#br0" timeOffset="101077.72">30639 7691 0,'-18'0'187,"53"0"-156,1 0-15,-1 0-16,-17 0 16,-1 0-16,1 0 15,-1 0 1,1 0-1,53 0 1,-54 0 15,19 0 32,-1 0-48,-17 0 1,17 0 78,-18 0-79,36 0 1,-17 0 0,-19 0-1,19 0 1,-19 0 0,1 0 15,-1 0 31,36 0-46,-35 0 0,0-18-1,-1 18 235</inkml:trace>
  <inkml:trace contextRef="#ctx0" brushRef="#br0" timeOffset="105597.31">32050 7408 0,'-18'0'125,"-17"18"-78,0-18-32,-89 18 1,54-1 0,-1 1-1,53-18 1,1 18 109,17-1-78,0 36-32,0-35 1,0 17 15,17-17 47,-17-1-62,36 19 15,-19-36 16,1 17-31,-18 18 15,18-35-15,17 0 46,-17 0-15,-1 0-16,1 0 32,-1 0-16,1-17-16,-18-1 0,0-17-15,18 0-1,-18 17 17,17 18 61,-17-18-61,0-17-32,18 0 31,-18 17-15,0 1-1,0-1 1,0-17 15,0-1-15,18 1-16,-18 17 31,0-17-15,0 0-16,0 17 15,0 1 1,0-1-1,0-17 17,0-1-1,0 1-15,0 0-1,0 0-15,0 17 16,0 0 15,0 1-15,0-1 62,0 0-31,0 36 140,0 35-171,0 53-1,0-36 1,0-17 0,0 0-1,0-35 1,0-1 31,0 1 0,0 17-32,0-17 32,0 17-31,17-17-1,-17 0 17,18-1-17,-18 18 17,18 1 93,-18-19-94,17-17-16,1 18 17,-18 0-1,17-1 16,1-17-32,0 0 1,-1 18 0,1 0 156,0-18-110,-18 17-46,17-17 359</inkml:trace>
  <inkml:trace contextRef="#ctx0" brushRef="#br0" timeOffset="120281.96">30833 6191 0,'17'0'235,"54"0"-204,-53 0-15,35 0-1,-36 0 1,18 0 109,-17 0-94,17 0 0,18-17-15,-35-1 15,0 18-15,-1 0 0,1 0 30,-1 0 17,19 0-32</inkml:trace>
  <inkml:trace contextRef="#ctx0" brushRef="#br0" timeOffset="125238.95">30727 4815 0,'0'-17'156,"35"17"-109,-17 0-16,-1 0-15,1 0 0,35 0 62,53-18-63,-88 18 1,-1 0 0,1 0 62,-1 0-63,1 0 95,0 0-17,17 0-77,-17 0 0,17 0 62,-17 0-47</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3-04T04:17:00.513"/>
    </inkml:context>
    <inkml:brush xml:id="br0">
      <inkml:brushProperty name="width" value="0.05292" units="cm"/>
      <inkml:brushProperty name="height" value="0.05292" units="cm"/>
      <inkml:brushProperty name="color" value="#FF0000"/>
    </inkml:brush>
  </inkml:definitions>
  <inkml:trace contextRef="#ctx0" brushRef="#br0">25912 8149 0,'17'0'688,"1"0"-626,-1 0-15,1 0 0,0 0 62,17 0-62,0 0-16,53 0 1,-52 0-17,-1 0 1,0 0 15,-17 0-15,0 0-1,-1 0 1,1 0 0,-1 0-1,1 0-15,0 0 32,-1 0-17,1 0-15,0 0 16,35 0-1,-36 0 1,1 0 0,17 0-1,0 0 1,1 0 15,-19 0-15,36 0-1,-35 0 1,0 0 0,17 0-1,-18 0-15,1 0 32,17 0-17,-17 0 16,0 0-15,35 0 0,-18 0-1,-18 0 1,19 0 0,-19 0-16,19 0 31,-19 0 0,36 0-15,-17 18-1,-19-18 17,18 0-17,-17 0 1,0 0-1,17 0 1,0 0-16,1 0 16,-19 0-1,36 0 1,0 0 0,-18 0-1,-17 0 16,52 0-15,-34 0-16,-19 0 16,19 0 15,-19 0-15,19 0-1,17 0 1,-18 0-1,-18 17-15,1-17 16,35 0 0,-18 0-1,36 0 1,-36 0 15,-17 0-15,-1 0-16,1 0 15,0 0 1,17 0 0,-17 0-1,17 0 1,0 0 0,-17 0-1,-1 0 1,1 0-16,35 0 15,-18 0 1,1 0 0,34 0 15,-52 0-15,17 0-1,-17 0 1,17 0-1,0 0 17,-17 0-17,17 0 1,0 0 0,-17 0-1,0 0 1,35 0-1,-36 0 1,1 0 0,17 0-1,-17 0-15,-1 0 16,1 0 0,0 0-1,17 0 1,0 0 15,-17 0-15,17 0-1,53 0 1,-35 0 0,-35 0-1,35 0 1,-36 0-1,1 0-15,17 0 16,18 0 0,-35 0-16,17 0 15,36 0 1,-36 0 0,18 0-1,0 0-15,-18 0 16,142 0-1,-160 0 1,54 0 0,-18 0-1,-36 0 17,36 0-17,-35 0 16,-1 0-31,1 0 16,53 0 0,-54 0-1,1 0 1,0 0 0,35 0-1,-36 0-15,1 0 16,-1 0-1,1 0-15,17 0 16,-17 0 0,0 0-16,17 0 15,53 0 1,-17-17 0,-1 17-1,54 0 1,-71-18-1,35 1 1,0 17 0,-53 0-1,1 0 1,16 0 15,-16 0 0,17-36-15,-36 36-16,1 0 16,17 0-1,0-17 1,1 17 0,-1 0-1,18 0 1,0 0-1,-18 0 32,18-18-31,-18 18 0,-17 0-1,0 0 1,-1 0-16,1 0 15,0 0 1,-1 0 31</inkml:trace>
  <inkml:trace contextRef="#ctx0" brushRef="#br0" timeOffset="6180.03">1517 9031 0,'18'0'94,"105"0"-63,-88 0-15,18 0 0,18 0-1,17 0 1,35 0-1,71 18 1,-35-18 0,18 0-1,-19 0 1,-17 35 0,-35-35-1,18 0 1,-71 18-1,17-18 1,-52 0 0,35 0-1,0 0 1,-36 0-16,36 0 31,-17 0-15,69 0-1,-69 0 1,17 0 0,17 0-1,18 0 1,-35-18 0,0 18 15,35 0-16,36 0 1,-89 0 0,0 0-16,71 0 15,-70 0-15,52 0 32,106 0-17,-141 0 16,123 0-31,-123 0 32,123 0-17,-70 0 1,0 0 0,17 0 15,89 0-16,-106 0 17,-18 0-17,0 0 1,-17 0 0,17 0-1,-53 0 1,54 0-1,-54 0 1,-17 0-16,-1 0 16,54 0-1,-54 0-15,1 0 16,53 0 0,-36 0-1,35 0 1,-17 0-1,-17 0-15,34 0 16,142 0 0,-18-18-1,-124 18 1,36 0-16,-53 0 16,53 0-1,-71 0 1,36 0-1,-36 0 1,-17 0 0,17 0-1,18 0 1,-18 0 0,18 0 15,0 0-31,18 0 15,34 0 17,-34 0-17,17 0 1,-17 0 0,35 0-1,-36 0 1,18 0-1,18 0 1,-53 0 0,18 0-1,34 0 1,1 0 0,-18 0-1,-35 0 1,53 0-1,-53 0 1,88 0 0,18 0-1,-53 0 1,88-17 0,-53 17 15,-88 0-31,0 0 15,53 0 1,-18 0 0,-35 0-1,-18 0-15,36 0 16,34 0 0,-87 0-16,53 0 15,-1 0 1,-35 0-16,1 0 15,52 0 17,106 0-17,-124 0 1,36 0 0,-88 0-1,0 0 1,17 0-1,0 0 17,0-18-17,1 18 1,17-18-16,-18 18 16,35 0-1,-34 0 1,-19 0-1,89 0 17,-35 0-17,-1 0 1,1 0 0,-18 0-1,35 0 1,106 0-1,-18-17 1,36 17 0,-124 0-1,36 0 1,-36 0 0,0 0 15,53 0-16,-53 0 1,18 0 0,-35 0-1,-36 0 1,0 0 0,1 0-16,-1 0 15,124 0 1,-106 0-1,105 0 1,-69 0-16,-19 0 16,89 0-1,-106 0 1,88 0 0,-88 0-1,0 0 1,0 0-1,-36 0 17,19 0-32,-19 0 15,18 0 1,18 0 0,-17 0-1,17 0-15,17 0 16,1 0-1,-18 0 1,-18 0 0,18 0-1,-18 0 1,36 0 0,-36 0-1,0 0 16,53 0-15,-52 0 0,17 0-1,-36 0 17,1 0-17,17 0 1,0 0-1,-17 0 1,17 0 125,1 0-126,17 0 1,-1 0 0,-16 0-16,-36 17 15,53-17 16,-18 0-15,-17 0 0,-1 0-1</inkml:trace>
  <inkml:trace contextRef="#ctx0" brushRef="#br0" timeOffset="12128.87">21678 8096 0,'-17'0'203,"87"0"-156,-35 0-32,-17 0-15,17 0 16,1 0 0,-1 18-1,-18-18 1,19 0 0,-1 0-1,-17 0-15,17 0 16,88 0 15,-52 0-31,0 18 16,34 17-1,-16-35-15,-37 0 16,107 17 0,-88-17-1,35 0 1,-71 0-16,0 0 15,89 0 1,-36 0 0,0 0 15,0 0-31,-17 0 31,-1 0-15,-52 0-1,17 0 1,1 0 0,-19 0-1,18 0 1,1 0 0,-19 0-16,19 0 31,-1 0-31,-17 0 15,52 0 1,-35 0 0,1 0-1,-1 0 1,18 0 15,53 0-15,-36 0-1,71 0 1,-52 0 0,16 0-1,1 0 1,-35 0 0,35 0-1,-71 0-15,0 0 16,0 0-16,-17 0 15,53 0 1,-1 0-16,-52 0 16,35 0-1,-36 0 1,19 0 15,-1 0-31,-17 0 16,52 0-1,-52 0 1,-1 0 0,1 0-1,0 0 1</inkml:trace>
  <inkml:trace contextRef="#ctx0" brushRef="#br0" timeOffset="23024.59">12206 8184 0,'35'0'219,"-17"0"-203,70 0-1,-53 0 1,36 0 15,-18 0 0,0 0-15,17 0 15,19 0-15,-54 0-16,18 0 16,53 0-1,-71 0-15,18 0 16,70 0-1,-70 0 1,-17 0 0,52 0-1,-53 0 1,18 0 0,0 0-1,70 0 1,-52 0-1,-1 0 1,-17 0 0,18 0-1,-1 0 17,1 0-17,70 0 1,-106 0-16,18 0 15,18 0 1,-1 0-16,1 0 16,0 0-1,-36 0-15,-18 0 16,125 0 0,-37 0-1,19 0 1,-36 0-1,-53 0 1,1 0-16,-19 0 16,19 0 15,-19 0-15,18 0 15,71 0-16,-70 0 1,-1 0 15,0 0-15,-17 0 0,-1 0 77</inkml:trace>
  <inkml:trace contextRef="#ctx0" brushRef="#br0" timeOffset="33735.71">17604 9225 0,'70'0'219,"1"0"-203,-18 0-1,0-18 1,-1 18-1,1 0 17,18 0-17,-36 0-15,283-35 32,-177 35-1,106 0-16,-177 0-15,36 0 16,53-17 0,-36-1-16,-70 18 15,0-18-15,35 18 16,36 0 0,-106 0-16,17 0 15,35 0 1,-17 0-16,-17 0 15,158-35 1,-53 35 0,353 0-1,-159 0 1,-71 0 0,-105 0 15,0 0-16,-106 0 17,123 0-1,-88 0-15,18 0-1,18 0 1,17 0-1,35 0 1,-52 0 0,-1 0-1,-52 0 1,-36 0 0,88 0-1,-70 0 1,53 0-1,-18 0 1,-17 0 0,405 0-1,-370 0 1,0 0 0,194 0 15,-247 0-31,-18 0 15,0 0-15,-17 0 16,17 0-16,-17 0 16,70 0-1,0 0 1,18 0 0,35 0 15,88 0-16,-123 0 1,0 0 0,0 0-1,53 0 17,176 0-17,-88 0 16,264 0-15,-211 0 15,-159 0-15,53 0 15,-17 0-15,-1 0-1,71 0 1,-141 0 0,52 0-1,-52 0 1,-88 0-16,0 0 16,52 0-1,-17 0-15,-18 0 16,36 0-16,35 0 15,52 0 1,-69 0-16,69 0 16,125 0-1,-125 0-15,-69 0 16,263 0 0,-140 18-1,53-1 16,-71-17-31,-53 0 16,194 0 0,-282 0-1,53 0 1,-71 0-16,35 0 16,19 0-1,-36 0 1,35 0-1,0 0 1,18 0 0,88 18-1,-106-18 1,-53 0 0</inkml:trace>
  <inkml:trace contextRef="#ctx0" brushRef="#br0" timeOffset="36735.39">1270 9948 0,'71'0'188,"140"0"-173,-123 0 1,124 0-1,-141 18-15,-36-18 16,141 18 0,-140-18-1,105 0 1,-18 0 0,36 0-1,-124 0 16,389 0-15,-248 0 0,-17 0-1,-1 0 1,-69 0 15,52 0 0,-53 0-15,71 0 0,-1 0-1,36 35 1,-35-35 0,-35 0-1,-1 0 1,-17 0-1,35 0 1,18 0 0,-53 0-1,35 0 1,0 0 0,-88 0-16,17 0 15,107 0 1,52 0-1,-53 0 17,-87 0-32,-36 0 15,-1 0 1,-16 0 46,-19 0-46</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3-04T04:21:48.248"/>
    </inkml:context>
    <inkml:brush xml:id="br0">
      <inkml:brushProperty name="width" value="0.05292" units="cm"/>
      <inkml:brushProperty name="height" value="0.05292" units="cm"/>
      <inkml:brushProperty name="color" value="#FF0000"/>
    </inkml:brush>
  </inkml:definitions>
  <inkml:trace contextRef="#ctx0" brushRef="#br0">17551 15293 0,'17'0'234,"1"0"-218,0 0-16,-1 0 15,54-35 1,-36 35 0,141 0-1,-52 0 1,-36 0 0,-53 0-1,1 0 1,-1 0-1,0 0 17,36 0-17,-36 0 1,-17 0 0,-1 0-16,19 0 31,17 0-16,-36 0 1,1 0-16,35 0 31,-18 0-15,-17 0-16,-1 0 16,54-18 15,-18 18-16,17-18 1,-17 18 15,0 0-15,0-17 0,0 17-1,-18-18 16,89 18-15,-89 0 15,36 0 16,17 0-16,-71 0-15,1 0-16,35 0 31,-18 0-15,1 0 0,16 0-1,-34 0 1,0 0-1,17 0 1,-17 0 15</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19:20.167"/>
    </inkml:context>
    <inkml:brush xml:id="br0">
      <inkml:brushProperty name="width" value="0.05292" units="cm"/>
      <inkml:brushProperty name="height" value="0.05292" units="cm"/>
      <inkml:brushProperty name="color" value="#FF0000"/>
    </inkml:brush>
  </inkml:definitions>
  <inkml:trace contextRef="#ctx0" brushRef="#br0">21361 6456 0,'35'53'172,"-17"-18"-141,-1 0 1,1-17-17,-18 0 95,35-1 46,18-34-141,106-54 1,35-52 0,-88 70-1,-53 35 1,-18 18 62,18-35-47,-36 35 1,1-18-17,17 18 1,54-35-1,-72 17 17</inkml:trace>
  <inkml:trace contextRef="#ctx0" brushRef="#br0" timeOffset="2266.02">21308 9207 0,'17'-17'171,"54"87"-155,-18 36 0,-53-70 15,18-19-15,-1-17 280,160-88-280,-36 0-16,17-18 16,548-159-1,-477 195 1,159-1 0,-317 54-1,-18-1 1,-18-17 15,18 17 0,-35 18 16,-1 0 63</inkml:trace>
  <inkml:trace contextRef="#ctx0" brushRef="#br0" timeOffset="38252.87">9807 5644 0,'18'0'203,"35"0"-187,0 0 15,-18 0-16,-17 0 17,35 0-17,-1 0 17,1 0-17,-17 0 1,17 0-1,-36 0 1,54 0 0,-36 0-1,0 0 1,1 0 0,-1 0 15,71 0 0,-71 0 0</inkml:trace>
  <inkml:trace contextRef="#ctx0" brushRef="#br0" timeOffset="39990.18">10425 5486 0,'52'35'187,"1"18"-171,-17-35 31,-36-1-32,17-17 63,1 18-62,-18-1-16,18-17 47,-18 53 265,-53-35-296,17 0 0,-34 17-1,17 0 1,35-17 46,-17-1-30,17 1 61,-17 0-61</inkml:trace>
  <inkml:trace contextRef="#ctx0" brushRef="#br0" timeOffset="41508.71">9895 7426 0,'18'0'156,"70"0"-140,0 0-1,1 0 1,-54 0-16,0 0 16,53 0-1,-52 0 1,-19 0-1,19 0 17,-1 0-17,-18 0 1,19-18 0,-19 18-1,1 0 173</inkml:trace>
  <inkml:trace contextRef="#ctx0" brushRef="#br0" timeOffset="43516.48">10389 7126 0,'18'18'172,"0"-1"-157,17 1 1,-18 17 0,19-17-1,-36 17 1,0-17-16,17-18 16,1 0 15,-18 17 31,18 1 173,17 17-220,-17 1 1,-1-36 0,-17 17 15,18 1 0,-18 0 313,-71 35-329,54-53 17,-1 0-17,0 0 1,-35 35 62,18-18-47,0 1-15,35 17 0,-18-17 15,-17 0-16,35-1 17,-18-17-17,1 18 17</inkml:trace>
  <inkml:trace contextRef="#ctx0" brushRef="#br0" timeOffset="45186.11">9825 8396 0,'35'0'172,"18"0"-156,0 0-1,0 0 1,-35-18-1,17 18 17,18 0-17,-36 0 1,19 0 0,-1 0-16,0 0 15,0 0 1,1 0 15,-1 0-15,18 0-1,-18 0 1,-17 0-16,-1 0 31,1 0-15,17 0-1,1 0 1,-19 0 0,1 0 15</inkml:trace>
  <inkml:trace contextRef="#ctx0" brushRef="#br0" timeOffset="47714.93">10425 8167 0,'17'17'203,"54"54"-172,-54-71-15,-17 18-1,18 17 17,0-17-17,-1 17 32,1-18-16,-18 1 407,-18 35-391,-17-35 15,35-1-31,-18 1 1,1-18-17,17 18 17,-18-1 30,0 1 110,-17-1-156,35 1-1,0 0 1,-35-1 62</inkml:trace>
  <inkml:trace contextRef="#ctx0" brushRef="#br0" timeOffset="53240.82">22278 6297 0,'-18'0'140,"54"0"-77,16 0-47,-16 0-1,-19 0 1,19-18-1,-1 1 32,-17-18-31,-1 35 0,1 0-1,-1-18 1,19 0 15,-1 18 0,18-17-15,-35 17 0,-1-18-1,19-17 1,-19 35-1,1-18 1,-1 18 0,1-18 31,17 1 15</inkml:trace>
  <inkml:trace contextRef="#ctx0" brushRef="#br0" timeOffset="55427.09">21325 6421 0,'-17'0'218,"17"17"-202,0 18 0,17-35-1,1 18 17</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31:58.143"/>
    </inkml:context>
    <inkml:brush xml:id="br0">
      <inkml:brushProperty name="width" value="0.05292" units="cm"/>
      <inkml:brushProperty name="height" value="0.05292" units="cm"/>
      <inkml:brushProperty name="color" value="#FF0000"/>
    </inkml:brush>
  </inkml:definitions>
  <inkml:trace contextRef="#ctx0" brushRef="#br0">24024 2522 0,'141'0'156,"-53"0"-140,212 0-1,-141-17 1,-106 17 0,18 0-16,-54 0 15,89 0 1,-18 0 0,36 0 15,140 0-16,-158 0 17,35 0-17,-53 0 1,-35 0 15,0 0-15,0 0-1,0 0 1,35 0 0,36 0-1,-54 0 1,89 0 0,-106 0-16,0 0 15,106 0 1,-18 0-1,17-18 1,-122 18-16,17 0 16,17 0-1,-34 0-15,34-18 16,18 18 15,-52 0-31,122 0 31,230-35-15,-229 18 0,-53 17-1,-88 0 79,-1 0-78,124 0-1,-52 0 1,-54 0 0,-18 0-1,1 0-15,0 0 16,17 0-1,-17 0 32</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19:40.697"/>
    </inkml:context>
    <inkml:brush xml:id="br0">
      <inkml:brushProperty name="width" value="0.05292" units="cm"/>
      <inkml:brushProperty name="height" value="0.05292" units="cm"/>
      <inkml:brushProperty name="color" value="#FF0000"/>
    </inkml:brush>
  </inkml:definitions>
  <inkml:trace contextRef="#ctx0" brushRef="#br0">15046 2117 0,'53'0'390,"0"0"-358,35 0-1,-70 0-16,70 0 1,-35 0 0,70 0-1,-105 0 1,17 0 0,-17 0-1,17 0 1,0 0-1,1 0 1,17 0 0,52 0-1,-52 0 1,35 0 0,-52 0-16,70 0 31,-18 0 0,-18 0-31,-34 0 16,-19 0-16,36 0 15,0-18 1,0 18-16,-18 0 16,18 0-1,-18 0 1,18 0-1,53 0 1,0 0 0,-18 0-1,-17 0 1,-18 0 0,17 0-1,-17 0 1,106 0-1,-124 0-15,0 0 16,107 0 0,-89 0-1,-1 0 17,-16 0-32,-19 0 15,107 0 1,-36 0-1,35 0 1,-105 0-16,0 0 16,35 0-1,-36 0 1,36 0 0,18 0 15,-18 0-16,-36 0 17,19 0-1,-19 0-15,19 0-1,-19 0 1,18 0-16,1 18 31,-19-18 157,1 0-157,0 17-16,17-17 1</inkml:trace>
  <inkml:trace contextRef="#ctx0" brushRef="#br0" timeOffset="3164.85">8043 8343 0,'71'0'156,"105"0"-140,71 0 0,-123 0 15,-71 0-31,17 0 0,18 0 15,1 0 17,-1 0-17,-35 0 1,0 0-16,-36 0 47,142 0-32,-71 0 1,-17 0 0,-1 0-16,-34 0 15,34 0 1,-35 0 0,71 0-1,0-17 1,0 17-1,0 0 1,-18 0 0,-18 0-1,36 0 1,-70 0 0,-19 0-1,18 0-15</inkml:trace>
  <inkml:trace contextRef="#ctx0" brushRef="#br0" timeOffset="7166.6">12965 13141 0,'17'0'219,"248"0"-204,-36 0 1,-70 0 0,-71 0-1,71 18 1,-53-18 0,-53 0-1,52 17 1,19-17 15,-36 0-15,0 0-1,18 0 1,0 0 0,-53 0-1,53 0 16,17 53 1,-17-53-17,-35 0 1,-1 0 0,-17 0-1,53 0 1,-71 0-16,0 0 15,71 18 1,-71-18-16,54 0 16,17 0-1,-71 0-15,35 0 16,-17 0 0,-35 0-1,0 0 1,17 0-1,18 0-15,0 0 16,0 0-16,-1 0 16,-16 0-16,34 0 47,-17 0-32,0 0-15,35 0 16,36 0-1,-71 0 1,-18 0 0,-17 0 31,105 0-32,-35 0 1,-17 0-1,-53 0 17,-1-18-17</inkml:trace>
  <inkml:trace contextRef="#ctx0" brushRef="#br0" timeOffset="50212.99">15099 2240 0,'-18'0'203,"36"0"-156,0 0-16,17 0-15,-18 0-16,1 0 16,0 0 15,-1 0-15,1 0-16,0 0 31,-1 0 0,36 0 47,-18 0-31,1 0-31,-19 0-16,1 0 15,17 0 17,-17 0-17,17 0 1,18 0-1,-18 0 1,1 0 0,-1 0-1,0 0 1,-17 0 0,0 0-1,-1 0-15,1 0 16,-1 0-1,1 0 17,35 0-17,-35 0 32,-1 0-31,1 0-1,17 18 1,-17-18 0,17 0-1,18 17 1,-18-17 15,-17 0-15,0 0-1,-1 0 1,1 0-16,-1 0 16,1 0-1,0 0 1,52 0 0,-34 36-16,-19-36 15,36 0 1,-18 0 15,-17 0-15,35 0-1,-18 0 1,-17 0 0,17 0-1,18 0 1,-35 0 15,35 0-15,-36 0-1,19 0 1,-1 0 0,0 0-1,-17 0 32,-1 0-31,54 0-1,-36 0 17,-17 0 14,0 0-30,-1 0 0,18 0-1,1 0 17,-19 0-17,19 0 1,-1 0-1,0 0-15,0 0 32,1 0-17,-19 0 1,19 0 0,17 0-1,-1 0 1,-16 0-16,-19 0 15,89 0 1,-70 0 0,16 0-1,19 0 17,-18 0-17,53 0 1,-36 17-1,1-17 1,-1 0 0,-34 0-16,17 0 31,-36 0-15,71 0 15,1 0-16,-72 0-15,19 0 16,-19 0 0,-17 18-16,18-18 15,-1 0 142</inkml:trace>
  <inkml:trace contextRef="#ctx0" brushRef="#br0" timeOffset="53036.51">8132 8467 0,'52'-18'141,"37"0"-125,105-17-1,-177 35 1,19-18-1,16 18 1,-34 0-16,0 0 16,17 0 15,18 0-15,-18 0-1,-17 0 1,17 0-1,36 0 1,-36 0 0,36 0-1,-1 0 1,-35 0 0,18-17-16,35-18 15,-35 35-15,-17 0 16,34 0 15,-52 0-31,70 0 31,-53 0-31,18 0 16,-17 0 15,16 0 0,37 0-15,-54 0 15,0 0-15,0 0-16,54 17 31,-1-17-15,-35 18-1,-36-18 1,19 17-16,-1-17 16,36 18-1,-19-18 1,-34 0 0,17 18-1,-17-18 16,0 0 32,-1 0-16,1 0-32</inkml:trace>
  <inkml:trace contextRef="#ctx0" brushRef="#br0" timeOffset="56145.9">12929 13300 0,'18'0'94,"17"0"-78,71-18-1,0-17 1,-36 35-1,89-35 1,-124 35 0,71-18-1,-35 18 1,-36 0 0,0 0-1,36 0 16,-18 0-15,-18 0 0,0 0-1,18 0 1,-17 0 0,34 0-1,1 0 1,-1 0-1,-52 0-15,0 0 16,52 0 0,-52 0-1,52 0 1,-52 0 0,35 0 15,-18 0-31,71 0 15,-53 0 1,-18 0 0,-17 0 15,123 0 0,-106 0-15,36 0-1,-36 0 1,0 0-16,-17 0 16,0 0-16,-1 0 15,54 0 1,-36 18-16,-17-18 16,88 0-1,-89 0-15,36 17 16,88-17-1,-70 0 1,70 0 0,-53 0-1,-35 0 17,18 18-17,-36 17 16,18-35-15,-18 0 0,0 0-16,18 0 31,-18 0-15,-17 0-16,35 18 31,35-18-16,-70 0 1,35 0 0,-36 0-1,19 0 1,-1 0 0,0 0-1,1 0 1,34 0-1,18 0 1,-17 0 0,-54 0-1,19 0 17,-19 0-1,1 0-16,0 0 1,52 0 0,-52 0 15,0 0-15,17 0 93,0 0-78,-17 0-15</inkml:trace>
  <inkml:trace contextRef="#ctx0" brushRef="#br0" timeOffset="59379.03">15046 13159 0,'18'0'16,"17"0"15,-17 0 32,-1 0-48,1 0-15,-1 0 16,107 0-1,-89 0 1,18 0 0,-35 0-1,17 0 1,-17 0-16,17 0 62,18 0-30,-36 0-17,19 0 1,-19 0 0,1 0 30,0 0-30,35 0 0,-18 0 15,-17 0-15,-1 0-1,54 0 1,-18 17-1,-18-17 1,0 0 0,-17 0-1,-1 0-15,1 0 16,0 0 0,-1 0-1,1 0 1,0 0-1,17 0 17,-17 0-17,-1 0 1,1 0 0,35 0-1,-18 0 1,-17 0-1,17 0 1,0 0 0,-17 0-1,0 0 1,17 0-16,-18 0 16,54 18-1,-36-18 1,1 0-1,-19 0 1,36 0 0,-18 0 15,-17 0-15,17 0-1,1 0 16,-19 0-15,18 0 0,-17 0-16,17 0 31,-17 0 0,35 0-15,0 0-16,0 0 15,53 0 1,-89 0 15</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21:07.124"/>
    </inkml:context>
    <inkml:brush xml:id="br0">
      <inkml:brushProperty name="width" value="0.05292" units="cm"/>
      <inkml:brushProperty name="height" value="0.05292" units="cm"/>
      <inkml:brushProperty name="color" value="#FF0000"/>
    </inkml:brush>
  </inkml:definitions>
  <inkml:trace contextRef="#ctx0" brushRef="#br0">17851 10689 0,'17'0'140,"89"18"-124,53-1 0,-53 1-1,-1-18-15,-52 0 31,36 0-15,-37 0 15,54 0-15,-35 0 0,-18 0-1,-18 0 16,36 0-15,-36 0 0,71 0-1,-36 0 1,1 0 0,-1 0-1,-17 0 16,-35 0-31,35 0 16,35 0 15,106 0-15,-123 0 15,140-18-15,-140-17 15,-54 35-31,89-17 31,-88 17-31,0 0 32,35 0-17,-18-18-15,71 18 16,123-18-1,-88 1 1,-70-1 0,-54 18-16,19 0 15,34 0 1,-52 0 0,17 0-1,0 0 1,-17 0-1,17 0-15,-17 0 32,17 0 15</inkml:trace>
  <inkml:trace contextRef="#ctx0" brushRef="#br0" timeOffset="21283.56">8255 15222 0,'106'0'235,"17"0"-220,54 36 1,-71-36 15,-71 0-15,0 0 0,18 0-1,-18 0 1,-17 0-1,35 0 1,0 0 0,0 0-1,-36 0 1,19 0 0,-19 0 15,18 0-16,-17 0 1,17 0 0,36 0 15,0 0-15,-36 0 15,0 0-16,0 17 17,54-17-1,-72 18-15,1-18-1,35 0 1,0 0-1,-18 0 1,-17 0 0,-1 0-1,36 0 1,-18 0 0,1 18-1,-19-18 1,1 0-1,17 0 17,-17 0-1,35 0 0,-36 0-15,1 0-1,0 0 17,-1 0-17,1 0 17,0 0 14,-1 0-30,19 0 0,-19 0 15,1 0-15</inkml:trace>
  <inkml:trace contextRef="#ctx0" brushRef="#br0" timeOffset="206947.69">14129 776 0,'35'0'235,"0"0"-204,18 0-15,0 0 15,-35 0 141,-18 18-157,0-1 1,35 19 0,-35-19-1,0 1 1,0 17 15,0-17 47,0-1-31,-35 54 0,-1-36 16,19-35-17,-1 0-14,1 18-17,-1 17 1,0-35 0,1 0-16,-19 18 31,19-18 16,-19 18 62,72-18 204,-19 0-298,19 0 1,-19 0-1,36 0 1,-35 0 0,17-18-1,-17 18 1,35 0 0,-18 0-1,-17 0 1,17-18-1,-17 18 1,-1 0 15,1 0 16,-1 0-31,1 0 31,17 0-32,-17 0 32</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21:47.791"/>
    </inkml:context>
    <inkml:brush xml:id="br0">
      <inkml:brushProperty name="width" value="0.05292" units="cm"/>
      <inkml:brushProperty name="height" value="0.05292" units="cm"/>
      <inkml:brushProperty name="color" value="#FF0000"/>
    </inkml:brush>
  </inkml:definitions>
  <inkml:trace contextRef="#ctx0" brushRef="#br0">5980 2152 0,'88'0'218,"35"0"-202,54-18 0,-19 1-1,-122 17 1,34 0-1,-52 0 17,-1 0-1,1 0-31,0 0 16,70 0-1,-53 0-15,18 0 16,53 0-1,-53 0-15,0 0 16,17 0 0,-52 0-16,88-18 15,-89 18 1,1 0 0,17 0-1,1 0 1,70 0-1,-36 0-15,-52 0 16,52 0 0,-52 0 15,52 0-31,-34 0 16,34 0-1,-17 0 16,35 0-15,-35 0 0,0 18-1,0-18 1,18 35 0,-1-35-1,-34 0 1,-19 18-1,54-18 1,-18 0 15,0 0-15,-36 0 15,18 17-15,-17-17-16,0 0 15,52 0 1,-17 18 0,18-18-1,-36 17 1,18 1 15,-18-18-15,1 0-1,-19 0 1,1 18 0,52-18-1,-17 17 1,18 1 0,-1-18-1,-17 0 1,36 0-1,-72 0 1,1 0-16,17 0 31,0 0-31,54 0 16,-54 0 0</inkml:trace>
  <inkml:trace contextRef="#ctx0" brushRef="#br0" timeOffset="104347.43">4075 2240 0,'35'0'234,"0"0"-218,71-18 15,-88 18-15,-1 0-1,19 0 1,-1 0-1,35 0 1,19 0 0,-54 0-1,0 0 1,36-17 0,-54 17-1,1 0 1,17 0 15,-17 0-15,17 0 15,-17 0-15,17 0-1,18 0 1,0 0-16,-35 0 15,70 0 1,-71 0 0,36 0-1,-35 0 1,0 0 15,52 0-15,-17 0-1,-18 0-15,1 0 32,-1 0-1,-18 0-15,1 0-1,0 0-15,52 0 47,1 0-16,-18 0-31,-18 0 16,-17-18 0,-1 18 15,1 0 94,17 0-110,53 0 1,-70 0 0,0-17-1,17 17 63,-17 0-62,17-18-16,-17 18 47,-1 0-31</inkml:trace>
  <inkml:trace contextRef="#ctx0" brushRef="#br0" timeOffset="201761.27">6544 4357 0,'-18'0'188,"18"53"-141,0-18-32,0-17 1,0-1 31,0 1-32,0 0 32,0-1-31,0 1 0,0 52-1,0-52 1,0 0-1,0-1 17,0 1-1,0 0 16,0-1-32,0 1 1,-35 17 0,35-17-1,0 17 17,0-17-17,0-1 235,18-17-203,-1 0-31,1 0-1,17 0 1,-17 0 46,0 0-46,34 0 15,1 0-15,-35 0 0,0 0-1,17 0 1,-17 0-1,-1 0 1,1 0 93,0 0-93</inkml:trace>
  <inkml:trace contextRef="#ctx0" brushRef="#br0" timeOffset="203129.77">6756 4674 0,'0'18'172,"0"52"-156,0 19-1,0-72 1,0 1-1,0 0 32,0 17-31,-18-17 0,18 17-1,0 0 16,0-17-15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26:56.752"/>
    </inkml:context>
    <inkml:brush xml:id="br0">
      <inkml:brushProperty name="width" value="0.05292" units="cm"/>
      <inkml:brushProperty name="height" value="0.05292" units="cm"/>
      <inkml:brushProperty name="color" value="#FF0000"/>
    </inkml:brush>
  </inkml:definitions>
  <inkml:trace contextRef="#ctx0" brushRef="#br0">19367 14605 0,'53'0'219,"53"0"-188,-88 0-15,17 0-1,-17 0-15,-1 0 16,1 0 15,17 0 47,-17 0 141</inkml:trace>
  <inkml:trace contextRef="#ctx0" brushRef="#br0" timeOffset="1895.26">24271 14552 0,'35'0'188,"36"-18"-157,-53 18-15,17 0 15,-18 0-16</inkml:trace>
  <inkml:trace contextRef="#ctx0" brushRef="#br0" timeOffset="3651.15">19985 14658 0,'0'-18'156,"17"18"-140,36 0 0,106 0-1,-18 0 17,-53 0-17,-70 0 1,17 0 78,1 0-79,-1 0 1,-17 0-1,17 0 1</inkml:trace>
  <inkml:trace contextRef="#ctx0" brushRef="#br0" timeOffset="5231.53">24747 14570 0,'18'0'157,"105"0"-126,-52 0-15,70 0-1,-106 0 1,18 0-1,-35 0 17,-89 0 186,1 0-218</inkml:trace>
  <inkml:trace contextRef="#ctx0" brushRef="#br0" timeOffset="6996.62">24077 14623 0,'35'0'203,"36"0"-187,-53 0-1,34-36 17,-34 36-17,0 0 48,-1 0-16,19-17-32,-19 17 48,1 0-32,0 0-15,-1 0-1,-34 0 204</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08:25:14.955"/>
    </inkml:context>
    <inkml:brush xml:id="br0">
      <inkml:brushProperty name="width" value="0.05292" units="cm"/>
      <inkml:brushProperty name="height" value="0.05292" units="cm"/>
      <inkml:brushProperty name="color" value="#FF0000"/>
    </inkml:brush>
  </inkml:definitions>
  <inkml:trace contextRef="#ctx0" brushRef="#br0">6632 8255 0,'18'0'156,"176"0"-124,-71 0-17,107-18 1,-107 1-16,36 17 15,352-18 1,-334-17 0,-54 17-1,71-35 1,-17 36 0,-19 17 15,-16 0-16,52-18 1,-106 0 15,35 18-15,-52 0 0,35-17-1,-1 17 1,-16 0-1,16 0 1,-34 0 0,17 0-1,36 0 1,-36 0 0,-35 0-16,0 0 15,88 0 1,-71 0-16,-34 0 15,158 0 1,-88 0-16,-54 0 16,125 17-1,-124-17 1,88 0 0,-71 0-1,19 0 1,246 0-1,-106 36 1,-88-1 0,0-17-1,-88-1 1,18 1 0,52-18-1,1 0 1,-18 17-1,17 1 1,0-18 0,1 0-1,88 0 1,-124 35-16,-35-35 16,17 0-1,1 0-15,-1 0 16,-52 0-1,17 0 1,18 0-16,18 0 16,35 0-1,-71 0-15,53 0 16,141 0 0,-158 0-1,88 0 1,-89 0-16,18 0 15,177 0 1,-141 0 0,281 0-1,-70 0 1,106-105 0,-53 87-1,-88-53 1,53 71-1,-212-35 1,-17 35 15,-89 0-15,18 0 0,-18 0-1,71 0 1,-18 0-1,-35 0-15,-18 0 16,53 0-16,-35 0 16,0 0-16,0 0 15,88 0 1,-88 0-16,0 0 16,124 0-1,-125 0-15,1 0 16,36 0-1,-36 0 1,-36 0-16,36 0 16,-35 0-1,17 0 1,106 0 0,-70 0-1,17 0 1,-18 0-1,36 0 1,-18 0 0,54 0-1,-37 0 1,54 0 0,-71 53-1,-17-35 1,-18-18-1,35 0 1,-35 0 0,17 17-1,36-17 17,18 0-17,-54 18-15,-34-18 16,122 0-1,-87 0-15,-1 0 16,19 0 0,-36 0-1,-18 0-15,88 0 16,-70 0-16,-35 0 16,52 0-1,-52 0-15,17 0 16,18 0 15,71 18-15,-54-18-1,18 0 1,1 0 15,34 0-15,-70 0-1,35 0 1,53 0 0,-35 0 15,159 0-15,-230 0-1,36 0-15,34 0 31,107 0-15,-141 0-16,-54 0 16,36 0-1,0 0-15,53 0 16,-71 0-16,1 0 31,52 0-15,-35 0-16,17 0 15,36 52 1,-71-52 0,36 0-1,-1 0 1,-17 0-16,0 18 16,141-18-1,-141 0 1,35 0-1,-17 0-15,52 0 16,-52 0 0,17 0-16,36 0 15,228 0 1,-175 0 0,-89 0-1,-17 0-15,70 0 16,106 0-1,-71 0 1,0 0 0,-17 0-1,-18 0 1,-53 0 0,36 0-1,35 0 1,-71 0 15,-18 0-15,-34 0-1,-1 0 1,0 0 0,1 0-16,-1-18 15,53 18 1,-53-17-16,-17 17 15,105 0 1,-52 0 0,-18 0-1,17 0 1,19 0 0,34 0-1,36 0 1,53 0-1,-18 0 1,-89 0 0,-16 0-16,52 0 15,-88 0-15,123-18 16,-105 18 0,17 0-1,-35 0-15,35 0 16,71-17-1,-142 17 1,1 0 0,0 0 15,-1 0-15,1 0-1,17 0-15,36 0 16,70 0-1,-124 0-15,36 0 16,18 0 0,-54 0-16,19 0 15,17 0 1,0 0 15,-36 0 0,19 0-15,-19 0 15,1 0 16,-1 0-31,1 0 15,0 0 78,17 0-30,0 0-48,-17 0 0,0 0-15,17 0-1,0 0 267</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27:15.676"/>
    </inkml:context>
    <inkml:brush xml:id="br0">
      <inkml:brushProperty name="width" value="0.05292" units="cm"/>
      <inkml:brushProperty name="height" value="0.05292" units="cm"/>
      <inkml:brushProperty name="color" value="#FF0000"/>
    </inkml:brush>
  </inkml:definitions>
  <inkml:trace contextRef="#ctx0" brushRef="#br0">19173 7338 0,'36'-36'157,"70"36"-142,282 0 1,-194 0 15,35 0 0,-211 0-15,35 0 31,-1 0-32,19 0 1,35 0 0,0 0-1,-53 0 1,52 0 0,-34 0-1,-53 0-15,17 0 16,53 0-1,-70 0 17,105 0-17,-70 0-15,123 18 32,-52-18-1,-53 18-16,-1-18 1,-17 0 0,35 0 15,265 0-15,-106 0-1,-71 0 1,-88 0-1,18 0 1,-53 0 15,-17 0-15,-19 0 0,1 0-1,35 0 1,53 0-1,35 0 1,-88 0 0,35 0 15,-53 0-31,-17 0 16,17 0-1,0 0 1,36 0-1,-36 0 1,0 0 0,18 0-1,-35 0 1,35 0 0,0 0-1,-36 0 16,1 0 94,105 0-93,-70 0-17,-35 0 1,0 0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27:36.363"/>
    </inkml:context>
    <inkml:brush xml:id="br0">
      <inkml:brushProperty name="width" value="0.05292" units="cm"/>
      <inkml:brushProperty name="height" value="0.05292" units="cm"/>
      <inkml:brushProperty name="color" value="#FF0000"/>
    </inkml:brush>
  </inkml:definitions>
  <inkml:trace contextRef="#ctx0" brushRef="#br0">18750 4357 0,'18'0'172,"-1"0"-141,36 0 0,-17 0-15,52 0-1,71-18 1,-36 18 0,-35 0-1,-35 0 1,-18 0-16,1-17 15,-19 17 32,19 0-31,-1 0 0,53 0-1,-35 0 1,0 0-1,-35 0-15,17 0 16,35 0 0,1 0-16,35 0 47,-53 0-32,-36 0-15,1 0 16,0 0-1,17 0 1,0 0 0,-17 0-1,17 0 1,-17 0-16,17 0 16,53 0-1,-17 0 1,-1 0-1,71 0 1,-88 0 0,-17 0-1,-1 0 1,0 0 0,36 0 15,52 0 0,-52 0-15,-18 0-1,0 0 1,-18 0 0,0 0-1,0 0 1,18 0-1,-17 0-15,-19 0 32,160 0-17,-124 0 1,-18 0-16,18 0 16,-18 0-1,-17 0-15,52 0 16,1 0 15,-1 0-15,-52 0-16,0 0 15,17 0 17,53 0-17,71 17 32,-71-17-31,-53 0-1,1 0 1,16 0 0,54 0-1,-70 0 1,-1 0-1,0 0 1,-17 0 0,17 0-1,0 0 1,-17 0 0,0 0-1,-1 0 1,1 0-1,35 0 1,-18 0 0,-17 0 15,-1 0 0,19 0 94,-19 0-47,1 0-62,0 18 0,-1-18 30</inkml:trace>
  <inkml:trace contextRef="#ctx0" brushRef="#br0" timeOffset="2510.12">14499 5292 0,'18'0'31,"17"0"-15,0 0-16,-17 0 15,70 0 1,-35 0-16,18 0 16,34 0-1,-16 0-15,17 0 16,52 0-1,-122 0-15,69 0 16,-16 0 0,-1 0 15,-35 0-15,53-18-1,-1 0 1,-34 18-1,35 0 1,17 0 0,1 0-1,34-17 1,-16 17 0,-37 0-1,-16 0 1,105 0-1,-53 0 1,17 0 0,-69 0-1,-1 0 1,-71 0 0,1 0-16,17 0 15,1 0 1,17 0-1,0 0 1,52 0 0,-69 0-16,17 0 15,35-18 1,-71 18-16,19-35 16,52 35-1</inkml:trace>
  <inkml:trace contextRef="#ctx0" brushRef="#br0" timeOffset="4784.99">11112 6191 0,'71'0'110,"70"0"-95,53 0 1,-35 0 0,-18 0-1,-70 0 1,-36 0-16,71 0 31,17-17-15,-35 17-16,-17-18 31,70 18-31,-88-18 0,35 18 16,71 0-1,70-17 17,-123-1-17,53 0 1,52-17 15,-69 17-15,16 18-1,-52-17 1,0 17 0,0 0-1,-53 0 1,17 0-1,54 0 1,-89 0 0,0 0 15</inkml:trace>
  <inkml:trace contextRef="#ctx0" brushRef="#br0" timeOffset="8121.33">19473 8008 0,'0'0'125,"159"0"-109,-88 0 0,-36 0-1,-17 0 1,-1 0-1,1 0 1,17 0 0,-17 0-16,-1 0 15,36 0 1,0 0-16,-35 0 16,35 0-1,-18 0 1,36 0 15,-54 0-15,19 0-1,-19 0-15,1 0 16,17 0 0,0 0-16,-17 0 15,35 0 1,0 0-1,0 0 1,-36 0 0,19 0 15,34 0-15,18 0-1,-35 0 1,0 0 15,0 0-15,-18 0-1,-17 0 1,35 0-16,18 0 31,-19 0-31,1 0 16,-17 0-1,-19 0 1,19 0 0,16 0 15,54 0-15,-53 0-1,-35 0 48,35 0-48,0 18 1,-36-18 15,19 0-15,17 0-1,-18 0 1,-18 0 0,19 0 15,-19 0-15,19 0-1,34 0 1,-17 0-1,-18 0 1,36 0 0,-53 0-1,-1 0 1</inkml:trace>
  <inkml:trace contextRef="#ctx0" brushRef="#br0" timeOffset="10439.75">22525 8096 0,'35'0'140,"18"0"-124,53 0 0,70 0-1,-123 0-15,-18 0 16,54 0-1,-72 0-15,19 0 16,-19 0 0,18 0-1,1 0 1,-19 0-16,1 0 16,53-35-1,-18 35 1,52 0 15,54 0-15,-53 0-1,-53-18 1,17 18 15,-17 0-15,-35 0-1,35 0 1,88-17 0,-53 17-1,-35 0 1,18 0 0,-1 0-1,18 0 1,18 0-1,0 0 1,-35 0 0,-36 0-1,53 0 1,-70 0-16,35 0 16,17 0-1,18 0 1,-70 0-16,0 0 0,-1 0 15,107 0 17,-54 0-17,-17 0 1,-17 0 0,52 0-1,0 0 1,-35 0-1,53 0 17,0 0-17,-36 0 1,18 0 0,53 0-1,-17 0 16,-1 0-15,-70 0 0,-35 0-1,17 0 1,0 0 0,54 0 15,-54 0-31,0 0 15,0 0 1,-17 0 0</inkml:trace>
  <inkml:trace contextRef="#ctx0" brushRef="#br0" timeOffset="12374.15">27393 8026 0,'18'0'156,"-1"0"-140,125 17-1,16 1 1,-52-18 0,35 0 15,-17 0-15,-89 0 15,36 0 0,-1 0-15,18 0 15,-17 0-15,-36 0-1,0 0 1,1 0 15,105 0 0,-106 0-15,-17 0 0,-1 0-16,1 0 15,35 0 1,-18 0-16,36 0 15,70 0 1,-53 0-16,0 0 16,0 0-1,-35 0-15,36 0 16,16 0 0,-34 0-1,35 0 1,-18-18-1,0 18 17,-35 0-17,0 0 1,0 0 0,0 0-1,0 0 1,53-17-1,-1-1 1,-16 18 0,-36 0-1,-18 0 48,0 0-48,-17 0-15,17 0 16,-17 0 0,17 0 15,71-18-15,-53 18-1</inkml:trace>
  <inkml:trace contextRef="#ctx0" brushRef="#br0" timeOffset="16145.34">3334 9049 0,'35'0'109,"71"17"-93,141-17 0,-159 0 15,35 0-16,-87 0 1,-19 0 0,36 0-1,18 0 1,-36 0 0,-17 0-16,17 0 15,0 0 1,1 0-16,17 0 15,17 0 1,1 0 0,-18 0-1,35 0 1,-35 0 0,52 0-1,-16 0 1,17 0-1,-36 0 17,-52 0-32,70 0 15,-35 0 1,53 0 15,88 0 0,-141 0-15,-18 0 0,18 0-1,-18 0 1,0 0 0,54 0-1,-1 0 1,-18 0-1,36-17 1,18-1 0,-54 18-1,1 0 17,-54 0-32,36 0 15,-17 0 1,-19 0-1,36 0 32,0 0-31,-35 0 0,-1 0-1,19 0-15,-19 0 16,124 0-1,-105 0 17,69 0-17,-52 0 1,-17 0 0,34 0-1,36 0 1,0-18-1,-36 18 1,19-17 0,-1 17-1,53-18 32,-123 18-31,17 0 15,53 0-15,18 0-1,-18-17 1,18 17 0,-18 0-1,36 0 1,-36 0-1,-18 0 1,18-18 0,18 18-1,18 0 1,-36 0 15,177-35-15,-89 35-1,-105 0 1,-54 0-16,1 0 16,-1 0-1,36 0 17,-35 0-1,0 0-16,-1 0-15,1 0 16,17 0 0,-17 0-1,17 0-15,36 0 47,-18 0-31,-36 0-16,1 0 15,17 0 1</inkml:trace>
  <inkml:trace contextRef="#ctx0" brushRef="#br0" timeOffset="28419.94">21255 8978 0,'70'0'172,"-52"0"-157,106 0 1,-19 0 0,54 0 15,106 0 0,-159 18-15,-1-18-1,1 0 1,-18 0 0,1 0-1,-37 0 1,37 0-1,-19 0 1,1 0-16,-18 0 16,70 0-1,-17 0 1,-53 0-16,-18 0 16,36 0-1,-54 0-15,160 0 16,-124 0 15,0 0-31,105 0 16,1 0 15,-53 0-15,35 0-1,0 0 1,-88 0-1,18 0 1,17 0 0,0 0 15,0 0-31,-17 0 16,-54 0-1,1 0 1,17 0-1,18 0 1,71 0 0,-71 0 15,17 0-15,-35 0-1,71 0 16,18 0-15,-18 0 0,-53 0-1,35 0 1,-35 0 15,17 17-31,-35-17 16,18 0-1,-17 0 1,-19 0 0,19 0 31,69 0-32,-34 0 1,-36 0-1</inkml:trace>
  <inkml:trace contextRef="#ctx0" brushRef="#br0" timeOffset="31029.39">27869 8943 0,'89'0'141,"-54"0"-126,265-18 1,-89 18-1,54-35 1,-36 17 0,-52 18-1,-89 0 1,35 0 15,-52 0-15,141 0 15,-71 0-15,-71 0-16,-52 0 15,105 0 1,-105 0 0,53 0-1,105 0 1,-105 0-1,-19 0 1,-16 0-16,-19 0 16,19 0-1,-19 0 1,1 0 0,17 0-1,0 0 1,1 0-1,-1 0 1,18 0 0,-18 0 77,0 0-77,-17 0-16,-18-17 16</inkml:trace>
  <inkml:trace contextRef="#ctx0" brushRef="#br0" timeOffset="33864.37">1887 9860 0,'0'-18'141,"18"18"-125,0 0-16,17 0 15,35 0 1,19 0-16,34 0 16,-35 0-1,36 0-15,-89 0 16,141 0-1,-105 0 17,0 0-17,-36 0-15,35 0 16,19 0 0,-19 0-16,-35-17 15,71 17 1,-70-18-16,16 18 15,19 0 1,-36 0 0,36 0-16,176-70 31,-194 70-15,53 0-1,-89 0 1,1 0 15,17 0-15,18 0-1,-35 0 1,-1 0 0,19 0-1,-1 0 1,35 0-1,-17 0 1,18 0-16,-1 0 16,-34 0-1,-1 0 17,-17 0 311,-1 0-327,36 0 0,-18 0-1,-17 0 1,0 0-1,17 17-15,0-17 16,1 18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08:10:08.879"/>
    </inkml:context>
    <inkml:brush xml:id="br0">
      <inkml:brushProperty name="width" value="0.05292" units="cm"/>
      <inkml:brushProperty name="height" value="0.05292" units="cm"/>
      <inkml:brushProperty name="color" value="#FF0000"/>
    </inkml:brush>
  </inkml:definitions>
  <inkml:trace contextRef="#ctx0" brushRef="#br0">16933 3263 0,'18'0'140,"17"0"-109,-17 0 16,17 0-15,-17 0-1,17-17-16,-17 17 17,-1 0-17,1 0 32,0 0-31,-1 0-1,1 0 32,0 0-31,-1-18 0,18 18-1,18 0 16,-35 0 1,17 0-1,1 0 16,-19 0-16,1 0-15,-1 0-1,1 0 1,0 0 46,17 0-46,0 0 15,-17 0 16,0 0-31,17 0 15,0 0 0,0 0-15,1 18 0,-19-18-1,1 0 1,17 0 15,-17 17-15,17-17 15,-17 0-15,-1 18 46,1-18-15,0 0-31,17 17-1,-17-17 16,17 0-15,18 18 15,-18 0 1,-17-18-1,35 0-16,0 0 17,-36 0-32,1 0 31,0 0-15,-1 0-1,1 0 16,-1 0-15,1 0 15,0 0 1,17 0-1,-17 0-16,-1 0 17,1 0-1,0 0 16,17 0-32,0 0 32,-17 0-15,-1 0-17,19 0 1,-19 0-1,19 0 1,-19 0 0,1 0 31,-1 0-16,1 0-16,0 0 1,-1 0 0,19 0-1,-19 0 1,19 0 0,-19 0-1,36-18 1,-18 18 15,-17 0-15,0 0-1,35 0 1,-36 0 0,1 0 15,17 0-16,18-18 17,-35 18-1,17-17-15,0 17 15,-17 0-16,17 0 1,0 0 0,-17 0-1,17 0 17,-17 0-17,0 0 1,35 0 15,-36 0-15,1 0 15,17 0-15,0 0 15,-17 0 0,0 0-31,-1 0 0,1 0 31,0 0-15,-1 0-16,1 0 16,0 0-1,17 0 16,-18 0 1,1 0-32,0 0 15,-1 0 1,19 0 0,17 0-1,-36 0 1,18 0-1,1 0 17,-1 0-17,0 0 17,-17 0-17,17 0 1,1 0-1,-19 0 1,18 0 0,-17 0-1,0 0 1,17 0 0,0 0-1,36 0 32,-36 0-16,-17 0-15,-1 0 0,1 0-1,0 0 16,-1 0-15,1 0-16,0 0 16,-1 0-16,1 0 15,17 0-15,18 0 32,-18 0-17,18 0 1,-17 0-1,-19 0 1,18 0 0,1 0-1,17 0 17,-36 0-32,19 0 15,-1 0 16,-18 0-15,1 0 0,0 0-1,-1 0 1,19 0 0,-1 0-1,0 0 1,0 0 15,18 0-15,-35 0-1,0 0 1,-1 0 0,19 0-1,-19 0 63,1 0-62,0 0 0,17 0-1,-18 0 16,1 0-15,0 0 0,-1 0-1,1 0 1,0 0 0,-1-35-1</inkml:trace>
  <inkml:trace contextRef="#ctx0" brushRef="#br0" timeOffset="16349.34">3246 4057 0,'17'-18'203,"18"18"-187,54 0-1,-19-17 17,-17 17-17,35 0 1,-70-18-1,0 18 1,17-18 15,-17 18-15,-1 0 0,1 0-16,17 0 15,-17 0 1,17 0-1,-17 0 1,17 0 0,-17 0-1,17 0 1,-18 0 15,1 0-15,0 0 15,-1 0-15,36 0-1,-35 0 1,17 0 46,-17 0-46,17 0 0,-17 0 15,-1 0 0,1 0-15,35 18-1,0-18 1,-35 35 0,-1-35-1,18 0 1,-17 0-16,0 18 16,70 0 15,-70-18-16,34 0 1,-16 0 0,-1 0-1,-17 0 1,-1 17 0,19-17 15,-1 0-16,-18 18-15,1-18 16,17 0 0,18 17-1,-35-17 1,35 0-16,17 0 31,1 0-15,-18 0-1,0 0 17,-36 0-17,1 0 1,0 0 0,17 0-1,0 0 16,-17 0-15,17 0 0,18 0-1,-35 0 1,17 0 0,0 0-1,1 0 1,-1 0 15,35 0-15,-52 0-1,17 0 1,-17 0 0,0 0 15,17 0 0,-17 0-15,-1 0-1,18 0 1,-17 0-16,0 0 16,-1 0-1,1 0 1,0 0-16,-1 0 15,36 0 1,-35 0 0,35 0-1,0 0 17,-36 0-17,1 0 1,35 0 15,17 0-15,-17 0 15,-17 0-15,-1 0 15,18 0-16,-18 0 1,18 0 0,-18 0 15,-17 0-15,0 0-1,-1 0 1,1 0-16,-1 0 15,1 0 1,35 0 0,-35 0-1,-1 0 1,36 0 15,-17 0-15,-19 0-1,18 0 1,1 0-16,-19 0 47,1 0-31,0 0 15,-1 0-16,36 0 1,-18 0 0,-17 0-1,35 0 1,-35 0 0,17 0-1,0 0 1,-17 0-1,17 0 1,0 0 15,18 0-15,-17 0 0,34 0-1,-35 0 1,-17 0-1,0 0 1,35 0 0,-36 0-1,1 0 1,35 0 0,-18 0-1,-17 0 1,35 0-1,0 0 1,-18 0 0,0 0-1,18 0 1,-35 0-16,88 0 31,-71 0-15,0 0-1,18-17 1,-35 17 0,52 0-1,1 0 1,-18-18 15,0 1-15,-36 17-1,1 0-15,17 0 0,0 0 32,1 0-17,-19 0 1,1-18-16,17 18 31,18 0 0,-35 0-15,17 0 0,0 0-16,1 0 31,87-18-15,-105 18-1,-1 0 1,1 0-16,0 0 15,17-35 1,-17 35 0,-1 0-16,54 0 15,-18-18 1,-18 18 0,18 0 15,0 0-16,-36 0 1,36 0 0,0 0-1,-17 0 17,-1 0-17,-18 0 1,54 0-1,-53 0 1,-1 0-16,1-17 16,17 17-1,18 0 1,18 0 0,-18 0-1,-36 0-15,19 0 16,-1 0-1,0 0 1,-17 0 0,35 0-16,-36 0 15,19 0 1,16 0 0,19 0-1,-18 0 1,-35 0-16,52 0 15,-35 0 1,1 0 15,17 0-15,0 0 0,-18 0 15,0 0-16,-17 0 1,-1 0 15,1 0-31,0 0 0,35 0 32,-36 0 46,1 0-63,-1 0 17,1 0-1,0 0 0,-1 0 16,1 0-31,0 0 30,17 0-30,-17 0 0,-1 0-1,1 0 1,-1 0-16,1 0 16,0 0-1,-1 0 16,1 0 1,0 0-17,-1 0 1,19 0 15,-19 0 0,1 0-15,17 0 0,0 0 15,1 0-15,-19 0-1,1 0 1,0 0-1,-1 0 17,19 0-17,-19 0 17,18 0-17,-17 0 32,0 0-31,17 0 15,-17 0 16,17 0-32,0 0 79,-17 0-78,-1 0 62,1 0-62,0 0 15,-1 0 0,1 0 16,0 0-31,-1 0-1,1 0 1,0 0-1,-1 0 32,1 0-31,17 0 15,-17 0 0,-1 0-15,1 0 0,17 17-1,-17-17 17,17 18-17,-17 0 1,17-18-1,-17 0 1,-1 0 0,1 0-16,17 0 15,18 17 1,-17-17 31,16 18-32,-16-18 1,-19 18 0,1-18-16,17 0 31,-17 0 0,0 0-31,-1 0 31,71 0-15,-52 0 0,-1 0-1,18 0 17,-18 0-17,-17 0 1,35 0-1,-36 0 1,19 0 15,17 0-15,-36 0 15,1 0-15,17 0-1,-17 0 1,17 0 0,-17 0-1,-1 0-15,1 0 16,0 0 0,-1 0-1,1 0 1,0 0-1,17 0 1,-18 0-16,1 0 16,17 0-1,-17 0-15,0 0 16,-1 0 0,1 0 15,0 0 0,17 0-31,18 0 31,-36 0-15,19 0 0,-1 0-1,0 0 1,0 0-1,18 0-15,0 0 32,-35 0-17,0 0 1,17 0 0,18 0-1,-18 0 1,18 0-1,-35 0 1,-1 0-16,19 0 31,-1 0-31,-18 0 16,72 0 0,-54 0-1,18 0 1,17 0 15,19 0-15,-19 0-1,18 0 1,1 0 0,-37 0-1,19 0 1,-36 0-1,36 0 1,-18 0 0,17 0-1,-34 0 17,34 0-17,-17 0 1,-35 0-16,-1 0 15,54 0 1,-36 0 0,0 0-16,-17 0 15,17 17 1,1-17 0,34 0-1,-52 0 1,52 0-1,-52 0-15,0 0 16,-1 0-16,1 0 16,0 0 15,17 0-15,0 0-1,-17 0 1,35 18 15,0-1 0,-36-17-15,54 0 0,-1 0-1,-17 0-15,-17 18 31,16-18-15,-16 18 0,-19-18-16,1 0 15,70 0 1,-70 0-16,35 0 16,17 0-1,-52 0-15,17 0 16,-17 0-1,17 0 1,-17 0 0,35 0-1,0 0 17,-36 0-32,19 17 15,16-17 1,-16 0-1,-19 0 1,19 0 0,17 0-1,-36 0-15,19 0 16,-19 0 0,18 0-1,-17 0 1,0 0-1,17 0 1,-17 0 0,17 0-1,18 0 1,-18 0 0,18 0-1,-35 0 1,35 0-1,-1 0 17,19 0-1,-53 0-15,-1 0-1,19 0 1,-19 0-16,19 0 15,16-17 1,-34 17 0,0 0-16,35-18 15,-18 18 1,0 0 0,-17 0-1,17 0 1,0-18 15,36 1-15,-53 17-16,34-18 31,-16 18-15,-1 0-1,18-17 16,-35 17-15,-1 0 0,19 0-1,-19 0 1,1 0 15,17-36 0,-17 36-15</inkml:trace>
  <inkml:trace contextRef="#ctx0" brushRef="#br0" timeOffset="172465.06">17410 11254 0,'-36'0'219,"19"17"-203,17 1-16,-18-18 31,0 35 16,1-35-16,17 18-15,0 17-1,0-17 1,-18 17 0,0-35-1,1 35 1,17 1 15,0-19-15,-18 1-1,1-18 17,-1 17-32,18 1 31,0 17-15,-18-17-1,1 0 1,-1 17-1,0-35 1,1 53 0</inkml:trace>
  <inkml:trace contextRef="#ctx0" brushRef="#br0" timeOffset="174099.11">17057 11342 0,'17'17'250,"1"1"-235,0 0 1,17-1 15,-17 19-15,-1-19-1,1-17 1,0 0 0,-1 36 15,18-19-15,-17 1-1,17-18 1,-35 17 15,36 1-15,-1 0 15,-17 17 0,34-17-15,-34-18 15,0 17-15,-1 1 15,1-18 141,17 0-157,-17 0-15,35-18 16</inkml:trace>
  <inkml:trace contextRef="#ctx0" brushRef="#br0" timeOffset="176257.28">21643 11307 0,'18'0'172,"-1"0"-156,1 0-1,35 0 1,-36 17 31,1-17-32,17 53 17,-17-35 46,0-1-63,17 19 64,-35-19-64,17-17-15,19 36 16,-19-36-1,1 17 1,0 1 0</inkml:trace>
  <inkml:trace contextRef="#ctx0" brushRef="#br0" timeOffset="177454.21">22084 11148 0,'0'35'188,"-18"-17"-173,1 17 1,17 0 0,-18 18 15,18-35-16,0 17 1,-18-35 0,18 18-1,0 17 17,0-17-32,-17-1 15,17 1 1,0 17-1,0-17 17,0 17-17,0-17 1,0 17 0,-18 0-1,18-17 1,0 0-1,-18-1-15,18 18 16,0 1 0,0-19-1,-17 19 1,17 17 0,-18-36-1,18 19 1</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28:27.748"/>
    </inkml:context>
    <inkml:brush xml:id="br0">
      <inkml:brushProperty name="width" value="0.05292" units="cm"/>
      <inkml:brushProperty name="height" value="0.05292" units="cm"/>
      <inkml:brushProperty name="color" value="#FF0000"/>
    </inkml:brush>
  </inkml:definitions>
  <inkml:trace contextRef="#ctx0" brushRef="#br0">4410 3210 0,'53'-17'188,"105"17"-173,1 0 1,-71 0 0,-35 0-1,-35 0 1,0 0 15,17 17-15,-18-17 15,1 18-15,17 0 30,1-18-30,-19 17 0,19 1-1,-19-1-15,36 1 32,-35-18-1,-1 18 0,54-18-15,-18 0-1,0 0 1,0 0 15,0 0-15,-18 0-1,18-18 1,-36 18 0,19 0 15,-1 0-15,-17 0-1,17 0 1,0 0-16,-17 0 15,88 0 1,-36 0 0,-52 0-1,-1 0 1,19 0 62,-19 0-62,125 0-1,-37-18 1,-69 18-16,17 0 16,-1 0-1,-16 0 1,-19 0-16,177 0 31,-123 0-15,70 0-1,-106 0 1,18 0 0,18 0-1,35-17 1,-36-1-1,-35 18 1,1 0 0,70-17-1,17-1 1,89-35 0,-89 53-1,-70 0 1,-18 0-1,-17 0 17,106 0-17,-72 0 1,54 0 15,-70 0-31,-19 0 31,18 0 1,-17 0-17,0 0-15,105 0 32,-88 18-17,-17-1 1,53 1 15,-18 17-15,17 0-1,-52-17 1,17-18 0,-17 0-1,-1 0 79,54 18-78,-53-18 15</inkml:trace>
  <inkml:trace contextRef="#ctx0" brushRef="#br0" timeOffset="10648.22">16298 13070 0,'53'0'219,"106"0"-204,-106 0 1,70 0-1,-17 0 1,35 0 0,-70 0-1,-53 0 1,-1 0 0,1 0-1,17 0 1,18 0 15,0 0-15,0 0 15,-36 0-31,1 0 16,53 0-1,-1 0 1,36 0-1,18 0 1,-19 0 0,36 0-1,-105 0 1,-1 0 0,0 0-1,71 0 32,0 0-31,-88 0 15,-1 0-15</inkml:trace>
  <inkml:trace contextRef="#ctx0" brushRef="#br0" timeOffset="13050.09">21290 13070 0,'-18'0'156,"107"0"-124,-72 0-32,36 0 15,18 0 1,-18 0-16,-36 0 15,36 0 1,-17 0 15,-19 0-15,18 0 0,1 0-1,17 0 16,35 0-15,-53 0 31,18 0-31,0 0-1,0 0 1,0 0 15,-18 0-15,18 0 15,18 0-15,-1 0-1,-35 0 1,18 0-1,0 0 1,-18 0 0,36 0-1,17 0 1,36 0 0,-71 0-1,35-17 1,-18-1-1,-34 18 1,-1 0 15,-17 0-15,-1-18 0,18 18-1,36 0 32,-53 0-31,-18-17-1,53 17 1</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30:19.263"/>
    </inkml:context>
    <inkml:brush xml:id="br0">
      <inkml:brushProperty name="width" value="0.05292" units="cm"/>
      <inkml:brushProperty name="height" value="0.05292" units="cm"/>
      <inkml:brushProperty name="color" value="#FF0000"/>
    </inkml:brush>
  </inkml:definitions>
  <inkml:trace contextRef="#ctx0" brushRef="#br0">16104 5151 0,'18'0'125,"105"0"-109,-52 0-16,0-18 16,52 18-1,-17 0 1,-36 0 0,1 0 15,70 0-31,0 0 15,-17 0 1,34 0 0,-52 0-1,-53 0 17,35 0-17,-52 0 1,17 0-1,-1 0 1,90 0 0,-107 18-16,18-18 15,53 0 1,17 17 0,-70-17-1,18 18-15,87-18 16,-122 0-16,16 0 15,54 0 1,-88 0-16,17 0 16,106 0-1,-70 0 17,123 17-32,-141-17 15,176 0 1,-52 0-1,-72 0 17,36 0-17,-17 0 1,35 0 0,-36 0-1,18 0 1,-35 0-1,18 0 1,-54 0 0,18 0 15,71 0-15,-71 0-1,18 0 16,70 0-15,-87 0 0,87 0-1,-17 0 1,-53 0 15,-1 0-15,-87 0-16,53 0 15,-1 0 1,54 0 0,-36-17-16,-18 17 15,107-35 1,-18 35-16,-36-36 16,89 36-1,-177 0-15,18 0 16,-18 0-1</inkml:trace>
  <inkml:trace contextRef="#ctx0" brushRef="#br0" timeOffset="5084.07">16369 7638 0,'0'-18'141,"18"36"-79,17 52-46,18-35-1,-53-17 1,70 70 0,-52-70 15,0 0 94,-1-18-78,1 17-32,17-17 220,71-70-220,-71 34 1,0 19 0,1-19-1,-19 19 1,19-1 0,-19 1-1,54-1 1,17 0-1,36-52 1,-1 34 0,-105 36-1,-1-17 1,54-1 15,-1 1 0,-17-1-15,-17-17 0,-19 35-1,1 0 1,17 0-16,0 0 16,18-18-16,18-17 15,70 17 1,-18-17-1,-70 35 1,-35 0 15,70-53-15,-52 53 0,-1-18-1,-18 1 1</inkml:trace>
  <inkml:trace contextRef="#ctx0" brushRef="#br0" timeOffset="8079.86">30198 8608 0,'17'70'187,"19"-52"-155,34 88-17,-52-89 17,0 19-17,34-19 282,37-52-281,193-141-1,-176 87 1,-71 54 0,18 18 15,35-36 0,-17 35-15,34-17-1,-16 17 1,-19-17 0,-35 35 15,-17-18-16</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30:42.475"/>
    </inkml:context>
    <inkml:brush xml:id="br0">
      <inkml:brushProperty name="width" value="0.05292" units="cm"/>
      <inkml:brushProperty name="height" value="0.05292" units="cm"/>
      <inkml:brushProperty name="color" value="#FF0000"/>
    </inkml:brush>
  </inkml:definitions>
  <inkml:trace contextRef="#ctx0" brushRef="#br0">17886 6279 0,'35'0'188,"89"-17"-157,-54-18-31,18 35 16,-35 0-16,35-18 15,71 18 1,-35 0-1,-1 0 1,-17 0 0,-53 0-1,53 0 1,-36 0 0,212 0 30,-176 0-14,212 0-17,-230 0 17,18 0-17,-18 0 1,-17 18-1,-36-18 1,18 0 0,106 17-1,-54-17 1,36 0 0,-35 0-1,-17 0 1,34 0-1,-17 0 1,70 0 0,-88 0 15,89 0-15,17 0-1,70 0 1,36 0-1,-18 0 1,-35 0 0,-17 0-1,-72 0 1,-52 0 0,18 0-1,-18 0 1,-18 0-1,35 0 1,36 0 0,17 0-16,-70 0 15,141 0 1,18 0 0,-18 0 15,-194 0-31,52 0 15,37 0 1,-72 0-16,-17 0 16,35 0-1,-52-17-15,-1 17 16,18 0 0,-18 0-1,18-18 1,17 18-1,89-35 1,-106 35-16,-35-36 16,17 36-16,-17 0 15,-18-17 1,17 17 218,1 0-202,0 0-17,17 0 1,35-18-1,-52 18 17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5CBD76-8E85-49B8-94DA-2936FF3BC141}" type="datetimeFigureOut">
              <a:rPr lang="en-IN" smtClean="0"/>
              <a:t>17-04-2026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95707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5CBD76-8E85-49B8-94DA-2936FF3BC141}" type="datetimeFigureOut">
              <a:rPr lang="en-IN" smtClean="0"/>
              <a:t>17-04-2026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207560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5CBD76-8E85-49B8-94DA-2936FF3BC141}" type="datetimeFigureOut">
              <a:rPr lang="en-IN" smtClean="0"/>
              <a:t>17-04-2026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140929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5CBD76-8E85-49B8-94DA-2936FF3BC141}" type="datetimeFigureOut">
              <a:rPr lang="en-IN" smtClean="0"/>
              <a:t>17-04-2026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424756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5CBD76-8E85-49B8-94DA-2936FF3BC141}" type="datetimeFigureOut">
              <a:rPr lang="en-IN" smtClean="0"/>
              <a:t>17-04-2026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46343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5CBD76-8E85-49B8-94DA-2936FF3BC141}" type="datetimeFigureOut">
              <a:rPr lang="en-IN" smtClean="0"/>
              <a:t>17-04-2026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407071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5CBD76-8E85-49B8-94DA-2936FF3BC141}" type="datetimeFigureOut">
              <a:rPr lang="en-IN" smtClean="0"/>
              <a:t>17-04-2026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427344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5CBD76-8E85-49B8-94DA-2936FF3BC141}" type="datetimeFigureOut">
              <a:rPr lang="en-IN" smtClean="0"/>
              <a:t>17-04-2026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269513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CBD76-8E85-49B8-94DA-2936FF3BC141}" type="datetimeFigureOut">
              <a:rPr lang="en-IN" smtClean="0"/>
              <a:t>17-04-2026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219820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5CBD76-8E85-49B8-94DA-2936FF3BC141}" type="datetimeFigureOut">
              <a:rPr lang="en-IN" smtClean="0"/>
              <a:t>17-04-2026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194338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5CBD76-8E85-49B8-94DA-2936FF3BC141}" type="datetimeFigureOut">
              <a:rPr lang="en-IN" smtClean="0"/>
              <a:t>17-04-2026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99771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CBD76-8E85-49B8-94DA-2936FF3BC141}" type="datetimeFigureOut">
              <a:rPr lang="en-IN" smtClean="0"/>
              <a:t>17-04-2026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03AB2-09E7-4DE8-929F-94A4335D43E2}" type="slidenum">
              <a:rPr lang="en-IN" smtClean="0"/>
              <a:t>‹#›</a:t>
            </a:fld>
            <a:endParaRPr lang="en-IN"/>
          </a:p>
        </p:txBody>
      </p:sp>
    </p:spTree>
    <p:extLst>
      <p:ext uri="{BB962C8B-B14F-4D97-AF65-F5344CB8AC3E}">
        <p14:creationId xmlns:p14="http://schemas.microsoft.com/office/powerpoint/2010/main" val="3826793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customXml" Target="../ink/ink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customXml" Target="../ink/ink4.xml"/><Relationship Id="rId4" Type="http://schemas.openxmlformats.org/officeDocument/2006/relationships/image" Target="../media/image230.png"/></Relationships>
</file>

<file path=ppt/slides/_rels/slide2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270.png"/><Relationship Id="rId4" Type="http://schemas.openxmlformats.org/officeDocument/2006/relationships/customXml" Target="../ink/ink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80.png"/><Relationship Id="rId5" Type="http://schemas.openxmlformats.org/officeDocument/2006/relationships/customXml" Target="../ink/ink11.xml"/><Relationship Id="rId4" Type="http://schemas.openxmlformats.org/officeDocument/2006/relationships/image" Target="../media/image470.png"/></Relationships>
</file>

<file path=ppt/slides/_rels/slide54.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customXml" Target="../ink/ink13.xml"/><Relationship Id="rId4" Type="http://schemas.openxmlformats.org/officeDocument/2006/relationships/image" Target="../media/image490.png"/></Relationships>
</file>

<file path=ppt/slides/_rels/slide55.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B9A3-F92C-E798-4007-01E9230DC2E0}"/>
              </a:ext>
            </a:extLst>
          </p:cNvPr>
          <p:cNvSpPr>
            <a:spLocks noGrp="1"/>
          </p:cNvSpPr>
          <p:nvPr>
            <p:ph type="ctrTitle"/>
          </p:nvPr>
        </p:nvSpPr>
        <p:spPr>
          <a:xfrm>
            <a:off x="571866" y="528699"/>
            <a:ext cx="11195413" cy="2900301"/>
          </a:xfrm>
          <a:solidFill>
            <a:schemeClr val="accent1">
              <a:lumMod val="40000"/>
              <a:lumOff val="60000"/>
            </a:schemeClr>
          </a:solidFill>
        </p:spPr>
        <p:txBody>
          <a:bodyPr>
            <a:normAutofit/>
          </a:bodyPr>
          <a:lstStyle/>
          <a:p>
            <a:r>
              <a:rPr lang="en-IN" dirty="0">
                <a:latin typeface="Times New Roman" panose="02020603050405020304" pitchFamily="18" charset="0"/>
                <a:cs typeface="Times New Roman" panose="02020603050405020304" pitchFamily="18" charset="0"/>
              </a:rPr>
              <a:t>Module – 5 </a:t>
            </a:r>
            <a:br>
              <a:rPr lang="en-IN" dirty="0">
                <a:latin typeface="Times New Roman" panose="02020603050405020304" pitchFamily="18" charset="0"/>
                <a:cs typeface="Times New Roman" panose="02020603050405020304" pitchFamily="18" charset="0"/>
              </a:rPr>
            </a:br>
            <a:r>
              <a:rPr lang="en-IN" b="1" dirty="0">
                <a:latin typeface="Times New Roman" panose="02020603050405020304" pitchFamily="18" charset="0"/>
                <a:cs typeface="Times New Roman" panose="02020603050405020304" pitchFamily="18" charset="0"/>
              </a:rPr>
              <a:t>Clustering Algorithms </a:t>
            </a:r>
            <a:br>
              <a:rPr lang="en-IN" b="1" dirty="0">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p:txBody>
      </p:sp>
      <p:pic>
        <p:nvPicPr>
          <p:cNvPr id="2050" name="Picture 2" descr="Clustering in Machine Learning - Python ...">
            <a:extLst>
              <a:ext uri="{FF2B5EF4-FFF2-40B4-BE49-F238E27FC236}">
                <a16:creationId xmlns:a16="http://schemas.microsoft.com/office/drawing/2014/main" id="{0E3066DB-CA6E-30BD-664D-6B2487BF9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862" y="3826240"/>
            <a:ext cx="5516379" cy="270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41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7522B-2644-518D-56ED-886D74319C2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0B86DE0-08BE-3E7C-A8AB-989F67CE08D9}"/>
              </a:ext>
            </a:extLst>
          </p:cNvPr>
          <p:cNvPicPr>
            <a:picLocks noChangeAspect="1"/>
          </p:cNvPicPr>
          <p:nvPr/>
        </p:nvPicPr>
        <p:blipFill>
          <a:blip r:embed="rId2"/>
          <a:stretch>
            <a:fillRect/>
          </a:stretch>
        </p:blipFill>
        <p:spPr>
          <a:xfrm>
            <a:off x="862460" y="891178"/>
            <a:ext cx="11108764" cy="3516844"/>
          </a:xfrm>
          <a:prstGeom prst="rect">
            <a:avLst/>
          </a:prstGeom>
        </p:spPr>
      </p:pic>
      <p:sp>
        <p:nvSpPr>
          <p:cNvPr id="6" name="TextBox 5">
            <a:extLst>
              <a:ext uri="{FF2B5EF4-FFF2-40B4-BE49-F238E27FC236}">
                <a16:creationId xmlns:a16="http://schemas.microsoft.com/office/drawing/2014/main" id="{A0582C4A-32A2-9723-2FD8-5279F0AF1CB1}"/>
              </a:ext>
            </a:extLst>
          </p:cNvPr>
          <p:cNvSpPr txBox="1"/>
          <p:nvPr/>
        </p:nvSpPr>
        <p:spPr>
          <a:xfrm>
            <a:off x="4491790" y="4830661"/>
            <a:ext cx="6096000" cy="1569660"/>
          </a:xfrm>
          <a:prstGeom prst="rect">
            <a:avLst/>
          </a:prstGeom>
          <a:solidFill>
            <a:schemeClr val="accent2">
              <a:lumMod val="20000"/>
              <a:lumOff val="80000"/>
            </a:schemeClr>
          </a:solidFill>
        </p:spPr>
        <p:txBody>
          <a:bodyPr wrap="square">
            <a:spAutoFit/>
          </a:bodyPr>
          <a:lstStyle/>
          <a:p>
            <a:pPr algn="ctr"/>
            <a:r>
              <a:rPr lang="en-IN" sz="2400" dirty="0">
                <a:latin typeface="Times New Roman" panose="02020603050405020304" pitchFamily="18" charset="0"/>
                <a:cs typeface="Times New Roman" panose="02020603050405020304" pitchFamily="18" charset="0"/>
              </a:rPr>
              <a:t>Small data → easy to visualize</a:t>
            </a:r>
          </a:p>
          <a:p>
            <a:pPr algn="ctr"/>
            <a:r>
              <a:rPr lang="en-IN" sz="2400" dirty="0">
                <a:latin typeface="Times New Roman" panose="02020603050405020304" pitchFamily="18" charset="0"/>
                <a:cs typeface="Times New Roman" panose="02020603050405020304" pitchFamily="18" charset="0"/>
              </a:rPr>
              <a:t>Large data → need algorithms</a:t>
            </a:r>
          </a:p>
          <a:p>
            <a:pPr algn="ctr"/>
            <a:r>
              <a:rPr lang="en-IN" sz="2400" dirty="0">
                <a:latin typeface="Times New Roman" panose="02020603050405020304" pitchFamily="18" charset="0"/>
                <a:cs typeface="Times New Roman" panose="02020603050405020304" pitchFamily="18" charset="0"/>
              </a:rPr>
              <a:t>Clusters → represented by centroids</a:t>
            </a:r>
          </a:p>
          <a:p>
            <a:pPr algn="ctr"/>
            <a:r>
              <a:rPr lang="en-IN" sz="2400" dirty="0">
                <a:latin typeface="Times New Roman" panose="02020603050405020304" pitchFamily="18" charset="0"/>
                <a:cs typeface="Times New Roman" panose="02020603050405020304" pitchFamily="18" charset="0"/>
              </a:rPr>
              <a:t>Process → iterative (trial &amp; error)</a:t>
            </a:r>
          </a:p>
        </p:txBody>
      </p:sp>
    </p:spTree>
    <p:extLst>
      <p:ext uri="{BB962C8B-B14F-4D97-AF65-F5344CB8AC3E}">
        <p14:creationId xmlns:p14="http://schemas.microsoft.com/office/powerpoint/2010/main" val="7137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1F25E-DE90-A66A-96CE-692415EAF8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60F7C11-E26C-3FA7-D2CF-8536DE083BF4}"/>
              </a:ext>
            </a:extLst>
          </p:cNvPr>
          <p:cNvPicPr>
            <a:picLocks noChangeAspect="1"/>
          </p:cNvPicPr>
          <p:nvPr/>
        </p:nvPicPr>
        <p:blipFill>
          <a:blip r:embed="rId2"/>
          <a:stretch>
            <a:fillRect/>
          </a:stretch>
        </p:blipFill>
        <p:spPr>
          <a:xfrm>
            <a:off x="375029" y="1237130"/>
            <a:ext cx="11441942" cy="3270702"/>
          </a:xfrm>
          <a:prstGeom prst="rect">
            <a:avLst/>
          </a:prstGeom>
        </p:spPr>
      </p:pic>
    </p:spTree>
    <p:extLst>
      <p:ext uri="{BB962C8B-B14F-4D97-AF65-F5344CB8AC3E}">
        <p14:creationId xmlns:p14="http://schemas.microsoft.com/office/powerpoint/2010/main" val="280148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C3D24-D677-9400-80E7-9E98D754F2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236255-4794-DF92-7BC5-607372BAA51D}"/>
              </a:ext>
            </a:extLst>
          </p:cNvPr>
          <p:cNvSpPr>
            <a:spLocks noGrp="1"/>
          </p:cNvSpPr>
          <p:nvPr>
            <p:ph type="title"/>
          </p:nvPr>
        </p:nvSpPr>
        <p:spPr>
          <a:solidFill>
            <a:schemeClr val="accent2">
              <a:lumMod val="20000"/>
              <a:lumOff val="80000"/>
            </a:schemeClr>
          </a:solidFill>
        </p:spPr>
        <p:txBody>
          <a:bodyPr>
            <a:normAutofit/>
          </a:bodyPr>
          <a:lstStyle/>
          <a:p>
            <a:pPr algn="ctr"/>
            <a:r>
              <a:rPr lang="en-US" sz="3600" b="1" dirty="0">
                <a:latin typeface="Times New Roman" panose="02020603050405020304" pitchFamily="18" charset="0"/>
                <a:cs typeface="Times New Roman" panose="02020603050405020304" pitchFamily="18" charset="0"/>
              </a:rPr>
              <a:t>Applications of Clustering </a:t>
            </a:r>
            <a:endParaRPr lang="en-IN"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DA9652-50D1-92A7-B9E5-978BC4BCB7EA}"/>
              </a:ext>
            </a:extLst>
          </p:cNvPr>
          <p:cNvSpPr>
            <a:spLocks noGrp="1"/>
          </p:cNvSpPr>
          <p:nvPr>
            <p:ph idx="1"/>
          </p:nvPr>
        </p:nvSpPr>
        <p:spPr>
          <a:xfrm>
            <a:off x="838200" y="1825625"/>
            <a:ext cx="10515600" cy="3853280"/>
          </a:xfrm>
        </p:spPr>
        <p:txBody>
          <a:bodyPr>
            <a:normAutofit fontScale="92500" lnSpcReduction="20000"/>
          </a:bodyPr>
          <a:lstStyle/>
          <a:p>
            <a:pPr marL="0" indent="0">
              <a:buNone/>
            </a:pPr>
            <a:r>
              <a:rPr lang="en-US" sz="2600" dirty="0">
                <a:latin typeface="Times New Roman" panose="02020603050405020304" pitchFamily="18" charset="0"/>
                <a:cs typeface="Times New Roman" panose="02020603050405020304" pitchFamily="18" charset="0"/>
              </a:rPr>
              <a:t>1. Grouping based on customer buying patterns  </a:t>
            </a:r>
          </a:p>
          <a:p>
            <a:pPr marL="0" indent="0">
              <a:buNone/>
            </a:pPr>
            <a:r>
              <a:rPr lang="en-US" sz="2600" dirty="0">
                <a:latin typeface="Times New Roman" panose="02020603050405020304" pitchFamily="18" charset="0"/>
                <a:cs typeface="Times New Roman" panose="02020603050405020304" pitchFamily="18" charset="0"/>
              </a:rPr>
              <a:t>2. Profiling of customers based on lifestyle  </a:t>
            </a:r>
          </a:p>
          <a:p>
            <a:pPr marL="0" indent="0">
              <a:buNone/>
            </a:pPr>
            <a:r>
              <a:rPr lang="en-US" sz="2600" dirty="0">
                <a:latin typeface="Times New Roman" panose="02020603050405020304" pitchFamily="18" charset="0"/>
                <a:cs typeface="Times New Roman" panose="02020603050405020304" pitchFamily="18" charset="0"/>
              </a:rPr>
              <a:t>3. In information retrieval applications (like retrieval of a document from a collection of  documents) </a:t>
            </a:r>
          </a:p>
          <a:p>
            <a:pPr marL="0" indent="0">
              <a:buNone/>
            </a:pPr>
            <a:r>
              <a:rPr lang="en-US" sz="2600" dirty="0">
                <a:latin typeface="Times New Roman" panose="02020603050405020304" pitchFamily="18" charset="0"/>
                <a:cs typeface="Times New Roman" panose="02020603050405020304" pitchFamily="18" charset="0"/>
              </a:rPr>
              <a:t>4. Identifying the groups of genes that influence a disease  </a:t>
            </a:r>
          </a:p>
          <a:p>
            <a:pPr marL="0" indent="0">
              <a:buNone/>
            </a:pPr>
            <a:r>
              <a:rPr lang="en-US" sz="2600" dirty="0">
                <a:latin typeface="Times New Roman" panose="02020603050405020304" pitchFamily="18" charset="0"/>
                <a:cs typeface="Times New Roman" panose="02020603050405020304" pitchFamily="18" charset="0"/>
              </a:rPr>
              <a:t>5. Identification of organs that are similar in physiology functions  </a:t>
            </a:r>
          </a:p>
          <a:p>
            <a:pPr marL="0" indent="0">
              <a:buNone/>
            </a:pPr>
            <a:r>
              <a:rPr lang="en-US" sz="2600" dirty="0">
                <a:latin typeface="Times New Roman" panose="02020603050405020304" pitchFamily="18" charset="0"/>
                <a:cs typeface="Times New Roman" panose="02020603050405020304" pitchFamily="18" charset="0"/>
              </a:rPr>
              <a:t>6. Taxonomy of animals, plants in Biology  </a:t>
            </a:r>
          </a:p>
          <a:p>
            <a:pPr marL="0" indent="0">
              <a:buNone/>
            </a:pPr>
            <a:r>
              <a:rPr lang="en-US" sz="2600" dirty="0">
                <a:latin typeface="Times New Roman" panose="02020603050405020304" pitchFamily="18" charset="0"/>
                <a:cs typeface="Times New Roman" panose="02020603050405020304" pitchFamily="18" charset="0"/>
              </a:rPr>
              <a:t>7. Clustering based on purchasing behaviour and demography  </a:t>
            </a:r>
          </a:p>
          <a:p>
            <a:pPr marL="0" indent="0">
              <a:buNone/>
            </a:pPr>
            <a:r>
              <a:rPr lang="en-US" sz="2600" dirty="0">
                <a:latin typeface="Times New Roman" panose="02020603050405020304" pitchFamily="18" charset="0"/>
                <a:cs typeface="Times New Roman" panose="02020603050405020304" pitchFamily="18" charset="0"/>
              </a:rPr>
              <a:t>8. Document indexing  </a:t>
            </a:r>
          </a:p>
          <a:p>
            <a:pPr marL="0" indent="0">
              <a:buNone/>
            </a:pPr>
            <a:r>
              <a:rPr lang="en-US" sz="2600" dirty="0">
                <a:latin typeface="Times New Roman" panose="02020603050405020304" pitchFamily="18" charset="0"/>
                <a:cs typeface="Times New Roman" panose="02020603050405020304" pitchFamily="18" charset="0"/>
              </a:rPr>
              <a:t>9. Data compression by grouping similar objects and finding duplicate objects</a:t>
            </a:r>
            <a:endParaRPr lang="en-IN" sz="2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7F63739-44F8-5A45-6320-C15EFF317F3C}"/>
              </a:ext>
            </a:extLst>
          </p:cNvPr>
          <p:cNvSpPr txBox="1"/>
          <p:nvPr/>
        </p:nvSpPr>
        <p:spPr>
          <a:xfrm>
            <a:off x="1171073" y="5710989"/>
            <a:ext cx="9609221" cy="646331"/>
          </a:xfrm>
          <a:prstGeom prst="rect">
            <a:avLst/>
          </a:prstGeom>
          <a:solidFill>
            <a:schemeClr val="accent2">
              <a:lumMod val="20000"/>
              <a:lumOff val="80000"/>
            </a:schemeClr>
          </a:solidFill>
        </p:spPr>
        <p:txBody>
          <a:bodyPr wrap="square">
            <a:spAutoFit/>
          </a:bodyPr>
          <a:lstStyle/>
          <a:p>
            <a:pPr>
              <a:buNone/>
            </a:pPr>
            <a:r>
              <a:rPr lang="en-US" b="1" dirty="0">
                <a:latin typeface="Times New Roman" panose="02020603050405020304" pitchFamily="18" charset="0"/>
                <a:cs typeface="Times New Roman" panose="02020603050405020304" pitchFamily="18" charset="0"/>
              </a:rPr>
              <a:t>Clustering is widely used in business, healthcare, biology, and information systems to group similar data, improve decision-making, and optimize storage and retrieval.</a:t>
            </a:r>
          </a:p>
        </p:txBody>
      </p:sp>
    </p:spTree>
    <p:extLst>
      <p:ext uri="{BB962C8B-B14F-4D97-AF65-F5344CB8AC3E}">
        <p14:creationId xmlns:p14="http://schemas.microsoft.com/office/powerpoint/2010/main" val="1622730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F13F1-11C8-32D6-6E82-45FE7A2CF0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BC58B0-A705-3F48-F2AE-5F2B3EE77351}"/>
              </a:ext>
            </a:extLst>
          </p:cNvPr>
          <p:cNvSpPr>
            <a:spLocks noGrp="1"/>
          </p:cNvSpPr>
          <p:nvPr>
            <p:ph type="title"/>
          </p:nvPr>
        </p:nvSpPr>
        <p:spPr>
          <a:xfrm>
            <a:off x="302173" y="207469"/>
            <a:ext cx="10515600" cy="822545"/>
          </a:xfrm>
          <a:solidFill>
            <a:schemeClr val="accent2">
              <a:lumMod val="20000"/>
              <a:lumOff val="80000"/>
            </a:schemeClr>
          </a:solidFill>
        </p:spPr>
        <p:txBody>
          <a:bodyPr>
            <a:normAutofit/>
          </a:bodyPr>
          <a:lstStyle/>
          <a:p>
            <a:pPr algn="ctr"/>
            <a:r>
              <a:rPr lang="en-US" sz="3600" b="1" dirty="0">
                <a:latin typeface="Times New Roman" panose="02020603050405020304" pitchFamily="18" charset="0"/>
                <a:cs typeface="Times New Roman" panose="02020603050405020304" pitchFamily="18" charset="0"/>
              </a:rPr>
              <a:t>Challenges of Clustering Algorithms</a:t>
            </a:r>
            <a:endParaRPr lang="en-IN"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03A312C-1A8D-3023-7804-9F7F60C43AE6}"/>
              </a:ext>
            </a:extLst>
          </p:cNvPr>
          <p:cNvSpPr>
            <a:spLocks noGrp="1"/>
          </p:cNvSpPr>
          <p:nvPr>
            <p:ph idx="1"/>
          </p:nvPr>
        </p:nvSpPr>
        <p:spPr>
          <a:xfrm>
            <a:off x="480848" y="1106186"/>
            <a:ext cx="11038489" cy="5281586"/>
          </a:xfrm>
        </p:spPr>
        <p:txBody>
          <a:bodyPr>
            <a:normAutofit lnSpcReduction="10000"/>
          </a:bodyPr>
          <a:lstStyle/>
          <a:p>
            <a:pPr marL="0" indent="0">
              <a:buNone/>
            </a:pPr>
            <a:r>
              <a:rPr lang="en-US" sz="2400" b="1" dirty="0">
                <a:latin typeface="Times New Roman" panose="02020603050405020304" pitchFamily="18" charset="0"/>
                <a:cs typeface="Times New Roman" panose="02020603050405020304" pitchFamily="18" charset="0"/>
              </a:rPr>
              <a:t>1. High-Dimensional Data Problem</a:t>
            </a:r>
          </a:p>
          <a:p>
            <a:r>
              <a:rPr lang="en-US" sz="2400" dirty="0">
                <a:latin typeface="Times New Roman" panose="02020603050405020304" pitchFamily="18" charset="0"/>
                <a:cs typeface="Times New Roman" panose="02020603050405020304" pitchFamily="18" charset="0"/>
              </a:rPr>
              <a:t>When data has </a:t>
            </a:r>
            <a:r>
              <a:rPr lang="en-US" sz="2400" b="1" dirty="0">
                <a:latin typeface="Times New Roman" panose="02020603050405020304" pitchFamily="18" charset="0"/>
                <a:cs typeface="Times New Roman" panose="02020603050405020304" pitchFamily="18" charset="0"/>
              </a:rPr>
              <a:t>many features (dimensions)</a:t>
            </a:r>
            <a:r>
              <a:rPr lang="en-US" sz="2400" dirty="0">
                <a:latin typeface="Times New Roman" panose="02020603050405020304" pitchFamily="18" charset="0"/>
                <a:cs typeface="Times New Roman" panose="02020603050405020304" pitchFamily="18" charset="0"/>
              </a:rPr>
              <a:t>, clustering becomes difficult. </a:t>
            </a:r>
          </a:p>
          <a:p>
            <a:r>
              <a:rPr lang="en-US" sz="2400" dirty="0">
                <a:latin typeface="Times New Roman" panose="02020603050405020304" pitchFamily="18" charset="0"/>
                <a:cs typeface="Times New Roman" panose="02020603050405020304" pitchFamily="18" charset="0"/>
              </a:rPr>
              <a:t>Example: Instead of 2–3 features, datasets may have </a:t>
            </a:r>
            <a:r>
              <a:rPr lang="en-US" sz="2400" b="1" dirty="0">
                <a:latin typeface="Times New Roman" panose="02020603050405020304" pitchFamily="18" charset="0"/>
                <a:cs typeface="Times New Roman" panose="02020603050405020304" pitchFamily="18" charset="0"/>
              </a:rPr>
              <a:t>100+ attributes</a:t>
            </a:r>
            <a:r>
              <a:rPr lang="en-US" sz="2400"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Problems: </a:t>
            </a:r>
          </a:p>
          <a:p>
            <a:pPr lvl="1"/>
            <a:r>
              <a:rPr lang="en-US" dirty="0">
                <a:latin typeface="Times New Roman" panose="02020603050405020304" pitchFamily="18" charset="0"/>
                <a:cs typeface="Times New Roman" panose="02020603050405020304" pitchFamily="18" charset="0"/>
              </a:rPr>
              <a:t>Hard to </a:t>
            </a:r>
            <a:r>
              <a:rPr lang="en-US" b="1" dirty="0">
                <a:latin typeface="Times New Roman" panose="02020603050405020304" pitchFamily="18" charset="0"/>
                <a:cs typeface="Times New Roman" panose="02020603050405020304" pitchFamily="18" charset="0"/>
              </a:rPr>
              <a:t>visualize</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Distance measures become </a:t>
            </a:r>
            <a:r>
              <a:rPr lang="en-US" b="1" dirty="0">
                <a:latin typeface="Times New Roman" panose="02020603050405020304" pitchFamily="18" charset="0"/>
                <a:cs typeface="Times New Roman" panose="02020603050405020304" pitchFamily="18" charset="0"/>
              </a:rPr>
              <a:t>less meaningful</a:t>
            </a:r>
            <a:r>
              <a:rPr lang="en-US" dirty="0">
                <a:latin typeface="Times New Roman" panose="02020603050405020304" pitchFamily="18" charset="0"/>
                <a:cs typeface="Times New Roman" panose="02020603050405020304" pitchFamily="18" charset="0"/>
              </a:rPr>
              <a:t> (curse of dimensionality)</a:t>
            </a:r>
          </a:p>
          <a:p>
            <a:pPr marL="457200" lvl="1" indent="0">
              <a:buNone/>
            </a:pPr>
            <a:endParaRPr lang="en-US"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2. Large-Scale Data (Big Data)</a:t>
            </a:r>
          </a:p>
          <a:p>
            <a:r>
              <a:rPr lang="en-US" sz="2400" dirty="0">
                <a:latin typeface="Times New Roman" panose="02020603050405020304" pitchFamily="18" charset="0"/>
                <a:cs typeface="Times New Roman" panose="02020603050405020304" pitchFamily="18" charset="0"/>
              </a:rPr>
              <a:t>With the growth of the internet, </a:t>
            </a:r>
            <a:r>
              <a:rPr lang="en-US" sz="2400" b="1" dirty="0">
                <a:latin typeface="Times New Roman" panose="02020603050405020304" pitchFamily="18" charset="0"/>
                <a:cs typeface="Times New Roman" panose="02020603050405020304" pitchFamily="18" charset="0"/>
              </a:rPr>
              <a:t>billions of data points</a:t>
            </a:r>
            <a:r>
              <a:rPr lang="en-US" sz="2400" dirty="0">
                <a:latin typeface="Times New Roman" panose="02020603050405020304" pitchFamily="18" charset="0"/>
                <a:cs typeface="Times New Roman" panose="02020603050405020304" pitchFamily="18" charset="0"/>
              </a:rPr>
              <a:t> are generated. </a:t>
            </a:r>
          </a:p>
          <a:p>
            <a:r>
              <a:rPr lang="en-US" sz="2400" dirty="0">
                <a:latin typeface="Times New Roman" panose="02020603050405020304" pitchFamily="18" charset="0"/>
                <a:cs typeface="Times New Roman" panose="02020603050405020304" pitchFamily="18" charset="0"/>
              </a:rPr>
              <a:t>Clustering such large datasets is challenging because: </a:t>
            </a:r>
          </a:p>
          <a:p>
            <a:pPr lvl="1"/>
            <a:r>
              <a:rPr lang="en-US" dirty="0">
                <a:latin typeface="Times New Roman" panose="02020603050405020304" pitchFamily="18" charset="0"/>
                <a:cs typeface="Times New Roman" panose="02020603050405020304" pitchFamily="18" charset="0"/>
              </a:rPr>
              <a:t>Requires </a:t>
            </a:r>
            <a:r>
              <a:rPr lang="en-US" b="1" dirty="0">
                <a:latin typeface="Times New Roman" panose="02020603050405020304" pitchFamily="18" charset="0"/>
                <a:cs typeface="Times New Roman" panose="02020603050405020304" pitchFamily="18" charset="0"/>
              </a:rPr>
              <a:t>high computation time</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Needs </a:t>
            </a:r>
            <a:r>
              <a:rPr lang="en-US" b="1" dirty="0">
                <a:latin typeface="Times New Roman" panose="02020603050405020304" pitchFamily="18" charset="0"/>
                <a:cs typeface="Times New Roman" panose="02020603050405020304" pitchFamily="18" charset="0"/>
              </a:rPr>
              <a:t>efficient memory management</a:t>
            </a:r>
            <a:r>
              <a:rPr lang="en-US"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This leads to </a:t>
            </a:r>
            <a:r>
              <a:rPr lang="en-US" sz="2400" b="1" dirty="0">
                <a:latin typeface="Times New Roman" panose="02020603050405020304" pitchFamily="18" charset="0"/>
                <a:cs typeface="Times New Roman" panose="02020603050405020304" pitchFamily="18" charset="0"/>
              </a:rPr>
              <a:t>scalability issues</a:t>
            </a:r>
            <a:r>
              <a:rPr lang="en-US" sz="2400" dirty="0">
                <a:latin typeface="Times New Roman" panose="02020603050405020304" pitchFamily="18" charset="0"/>
                <a:cs typeface="Times New Roman" panose="02020603050405020304" pitchFamily="18" charset="0"/>
              </a:rPr>
              <a:t>.</a:t>
            </a: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952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29987-EFF0-BE63-12A5-C97183D2D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52E650-F98E-9FDA-84DA-AE4B5EA73E1A}"/>
              </a:ext>
            </a:extLst>
          </p:cNvPr>
          <p:cNvSpPr>
            <a:spLocks noGrp="1"/>
          </p:cNvSpPr>
          <p:nvPr>
            <p:ph type="title"/>
          </p:nvPr>
        </p:nvSpPr>
        <p:spPr>
          <a:xfrm>
            <a:off x="302173" y="207469"/>
            <a:ext cx="10515600" cy="822545"/>
          </a:xfrm>
          <a:solidFill>
            <a:schemeClr val="accent2">
              <a:lumMod val="20000"/>
              <a:lumOff val="80000"/>
            </a:schemeClr>
          </a:solidFill>
        </p:spPr>
        <p:txBody>
          <a:bodyPr>
            <a:normAutofit/>
          </a:bodyPr>
          <a:lstStyle/>
          <a:p>
            <a:pPr algn="ctr"/>
            <a:r>
              <a:rPr lang="en-US" sz="3600" b="1" dirty="0">
                <a:latin typeface="Times New Roman" panose="02020603050405020304" pitchFamily="18" charset="0"/>
                <a:cs typeface="Times New Roman" panose="02020603050405020304" pitchFamily="18" charset="0"/>
              </a:rPr>
              <a:t>Challenges of Clustering Algorithms</a:t>
            </a:r>
            <a:endParaRPr lang="en-IN"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9FC709F-0C51-0D2B-E498-2D1289A66172}"/>
              </a:ext>
            </a:extLst>
          </p:cNvPr>
          <p:cNvSpPr>
            <a:spLocks noGrp="1"/>
          </p:cNvSpPr>
          <p:nvPr>
            <p:ph idx="1"/>
          </p:nvPr>
        </p:nvSpPr>
        <p:spPr>
          <a:xfrm>
            <a:off x="480848" y="1106186"/>
            <a:ext cx="11038489" cy="5281586"/>
          </a:xfrm>
        </p:spPr>
        <p:txBody>
          <a:bodyPr>
            <a:normAutofit fontScale="92500" lnSpcReduction="10000"/>
          </a:bodyPr>
          <a:lstStyle/>
          <a:p>
            <a:pPr marL="0" indent="0">
              <a:buNone/>
            </a:pPr>
            <a:r>
              <a:rPr lang="en-US" sz="2400" b="1" dirty="0">
                <a:latin typeface="Times New Roman" panose="02020603050405020304" pitchFamily="18" charset="0"/>
                <a:cs typeface="Times New Roman" panose="02020603050405020304" pitchFamily="18" charset="0"/>
              </a:rPr>
              <a:t>3. Scalability Issue</a:t>
            </a:r>
          </a:p>
          <a:p>
            <a:r>
              <a:rPr lang="en-US" sz="2400" dirty="0">
                <a:latin typeface="Times New Roman" panose="02020603050405020304" pitchFamily="18" charset="0"/>
                <a:cs typeface="Times New Roman" panose="02020603050405020304" pitchFamily="18" charset="0"/>
              </a:rPr>
              <a:t>Some clustering algorithms: </a:t>
            </a:r>
          </a:p>
          <a:p>
            <a:pPr lvl="1"/>
            <a:r>
              <a:rPr lang="en-US" dirty="0">
                <a:latin typeface="Times New Roman" panose="02020603050405020304" pitchFamily="18" charset="0"/>
                <a:cs typeface="Times New Roman" panose="02020603050405020304" pitchFamily="18" charset="0"/>
              </a:rPr>
              <a:t>Work well on </a:t>
            </a:r>
            <a:r>
              <a:rPr lang="en-US" b="1" dirty="0">
                <a:latin typeface="Times New Roman" panose="02020603050405020304" pitchFamily="18" charset="0"/>
                <a:cs typeface="Times New Roman" panose="02020603050405020304" pitchFamily="18" charset="0"/>
              </a:rPr>
              <a:t>small datasets</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Perform poorly on </a:t>
            </a:r>
            <a:r>
              <a:rPr lang="en-US" b="1" dirty="0">
                <a:latin typeface="Times New Roman" panose="02020603050405020304" pitchFamily="18" charset="0"/>
                <a:cs typeface="Times New Roman" panose="02020603050405020304" pitchFamily="18" charset="0"/>
              </a:rPr>
              <a:t>large or high-dimensional datasets</a:t>
            </a:r>
            <a:r>
              <a:rPr lang="en-US"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Example: </a:t>
            </a:r>
          </a:p>
          <a:p>
            <a:pPr lvl="1"/>
            <a:r>
              <a:rPr lang="en-US" dirty="0">
                <a:latin typeface="Times New Roman" panose="02020603050405020304" pitchFamily="18" charset="0"/>
                <a:cs typeface="Times New Roman" panose="02020603050405020304" pitchFamily="18" charset="0"/>
              </a:rPr>
              <a:t>An algorithm may be fast for 1,000 points but </a:t>
            </a:r>
            <a:r>
              <a:rPr lang="en-US" b="1" dirty="0">
                <a:latin typeface="Times New Roman" panose="02020603050405020304" pitchFamily="18" charset="0"/>
                <a:cs typeface="Times New Roman" panose="02020603050405020304" pitchFamily="18" charset="0"/>
              </a:rPr>
              <a:t>very slow for 1 million points</a:t>
            </a:r>
          </a:p>
          <a:p>
            <a:pPr marL="457200" lvl="1" indent="0">
              <a:buNone/>
            </a:pPr>
            <a:endParaRPr lang="en-US"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4. Data Unit Inconsistency</a:t>
            </a:r>
          </a:p>
          <a:p>
            <a:r>
              <a:rPr lang="en-US" sz="2400" dirty="0">
                <a:latin typeface="Times New Roman" panose="02020603050405020304" pitchFamily="18" charset="0"/>
                <a:cs typeface="Times New Roman" panose="02020603050405020304" pitchFamily="18" charset="0"/>
              </a:rPr>
              <a:t>Data may be in </a:t>
            </a:r>
            <a:r>
              <a:rPr lang="en-US" sz="2400" b="1" dirty="0">
                <a:latin typeface="Times New Roman" panose="02020603050405020304" pitchFamily="18" charset="0"/>
                <a:cs typeface="Times New Roman" panose="02020603050405020304" pitchFamily="18" charset="0"/>
              </a:rPr>
              <a:t>different units</a:t>
            </a:r>
            <a:r>
              <a:rPr lang="en-US" sz="2400"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Example: weight in </a:t>
            </a:r>
            <a:r>
              <a:rPr lang="en-US" b="1" dirty="0">
                <a:latin typeface="Times New Roman" panose="02020603050405020304" pitchFamily="18" charset="0"/>
                <a:cs typeface="Times New Roman" panose="02020603050405020304" pitchFamily="18" charset="0"/>
              </a:rPr>
              <a:t>kg vs pounds</a:t>
            </a:r>
            <a:r>
              <a:rPr lang="en-US"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This causes problems because: </a:t>
            </a:r>
          </a:p>
          <a:p>
            <a:pPr lvl="1"/>
            <a:r>
              <a:rPr lang="en-US" dirty="0">
                <a:latin typeface="Times New Roman" panose="02020603050405020304" pitchFamily="18" charset="0"/>
                <a:cs typeface="Times New Roman" panose="02020603050405020304" pitchFamily="18" charset="0"/>
              </a:rPr>
              <a:t>Distance calculations become </a:t>
            </a:r>
            <a:r>
              <a:rPr lang="en-US" b="1" dirty="0">
                <a:latin typeface="Times New Roman" panose="02020603050405020304" pitchFamily="18" charset="0"/>
                <a:cs typeface="Times New Roman" panose="02020603050405020304" pitchFamily="18" charset="0"/>
              </a:rPr>
              <a:t>incorrect or biased</a:t>
            </a:r>
            <a:r>
              <a:rPr lang="en-US"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Solution: </a:t>
            </a:r>
          </a:p>
          <a:p>
            <a:pPr lvl="1"/>
            <a:r>
              <a:rPr lang="en-US" b="1" dirty="0">
                <a:latin typeface="Times New Roman" panose="02020603050405020304" pitchFamily="18" charset="0"/>
                <a:cs typeface="Times New Roman" panose="02020603050405020304" pitchFamily="18" charset="0"/>
              </a:rPr>
              <a:t>Data normalization/standardization</a:t>
            </a:r>
            <a:r>
              <a:rPr lang="en-US" dirty="0">
                <a:latin typeface="Times New Roman" panose="02020603050405020304" pitchFamily="18" charset="0"/>
                <a:cs typeface="Times New Roman" panose="02020603050405020304" pitchFamily="18" charset="0"/>
              </a:rPr>
              <a:t> is required before clustering </a:t>
            </a:r>
          </a:p>
          <a:p>
            <a:pPr marL="457200" lvl="1" indent="0">
              <a:buNone/>
            </a:pPr>
            <a:endParaRPr lang="en-US" dirty="0">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737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56006-A5B6-A734-D1D9-EDB4E283D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506C2-7B13-7517-6944-3C6D6C85917C}"/>
              </a:ext>
            </a:extLst>
          </p:cNvPr>
          <p:cNvSpPr>
            <a:spLocks noGrp="1"/>
          </p:cNvSpPr>
          <p:nvPr>
            <p:ph type="title"/>
          </p:nvPr>
        </p:nvSpPr>
        <p:spPr>
          <a:xfrm>
            <a:off x="302173" y="207469"/>
            <a:ext cx="10515600" cy="822545"/>
          </a:xfrm>
          <a:solidFill>
            <a:schemeClr val="accent2">
              <a:lumMod val="20000"/>
              <a:lumOff val="80000"/>
            </a:schemeClr>
          </a:solidFill>
        </p:spPr>
        <p:txBody>
          <a:bodyPr>
            <a:normAutofit/>
          </a:bodyPr>
          <a:lstStyle/>
          <a:p>
            <a:pPr algn="ctr"/>
            <a:r>
              <a:rPr lang="en-US" sz="3600" b="1" dirty="0">
                <a:latin typeface="Times New Roman" panose="02020603050405020304" pitchFamily="18" charset="0"/>
                <a:cs typeface="Times New Roman" panose="02020603050405020304" pitchFamily="18" charset="0"/>
              </a:rPr>
              <a:t>Challenges of Clustering Algorithms</a:t>
            </a:r>
            <a:endParaRPr lang="en-IN"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D885413-B163-7017-A46E-3091C302D8FF}"/>
              </a:ext>
            </a:extLst>
          </p:cNvPr>
          <p:cNvSpPr>
            <a:spLocks noGrp="1"/>
          </p:cNvSpPr>
          <p:nvPr>
            <p:ph idx="1"/>
          </p:nvPr>
        </p:nvSpPr>
        <p:spPr>
          <a:xfrm>
            <a:off x="480848" y="1106186"/>
            <a:ext cx="11038489" cy="2936425"/>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5. Difficulty in Designing Proximity Measure</a:t>
            </a:r>
          </a:p>
          <a:p>
            <a:r>
              <a:rPr lang="en-US" sz="2400" dirty="0">
                <a:latin typeface="Times New Roman" panose="02020603050405020304" pitchFamily="18" charset="0"/>
                <a:cs typeface="Times New Roman" panose="02020603050405020304" pitchFamily="18" charset="0"/>
              </a:rPr>
              <a:t>Clustering depends on </a:t>
            </a:r>
            <a:r>
              <a:rPr lang="en-US" sz="2400" b="1" dirty="0">
                <a:latin typeface="Times New Roman" panose="02020603050405020304" pitchFamily="18" charset="0"/>
                <a:cs typeface="Times New Roman" panose="02020603050405020304" pitchFamily="18" charset="0"/>
              </a:rPr>
              <a:t>distance/similarity measures</a:t>
            </a:r>
            <a:r>
              <a:rPr lang="en-US" sz="2400" dirty="0">
                <a:latin typeface="Times New Roman" panose="02020603050405020304" pitchFamily="18" charset="0"/>
                <a:cs typeface="Times New Roman" panose="02020603050405020304" pitchFamily="18" charset="0"/>
              </a:rPr>
              <a:t> (proximity measures) </a:t>
            </a:r>
          </a:p>
          <a:p>
            <a:pPr lvl="1"/>
            <a:r>
              <a:rPr lang="en-US" dirty="0">
                <a:latin typeface="Times New Roman" panose="02020603050405020304" pitchFamily="18" charset="0"/>
                <a:cs typeface="Times New Roman" panose="02020603050405020304" pitchFamily="18" charset="0"/>
              </a:rPr>
              <a:t>Example: Euclidean distance, Manhattan distance </a:t>
            </a:r>
          </a:p>
          <a:p>
            <a:r>
              <a:rPr lang="en-US" sz="2400" dirty="0">
                <a:latin typeface="Times New Roman" panose="02020603050405020304" pitchFamily="18" charset="0"/>
                <a:cs typeface="Times New Roman" panose="02020603050405020304" pitchFamily="18" charset="0"/>
              </a:rPr>
              <a:t>Challenge: </a:t>
            </a:r>
          </a:p>
          <a:p>
            <a:pPr lvl="1"/>
            <a:r>
              <a:rPr lang="en-US" dirty="0">
                <a:latin typeface="Times New Roman" panose="02020603050405020304" pitchFamily="18" charset="0"/>
                <a:cs typeface="Times New Roman" panose="02020603050405020304" pitchFamily="18" charset="0"/>
              </a:rPr>
              <a:t>Choosing the </a:t>
            </a:r>
            <a:r>
              <a:rPr lang="en-US" b="1" dirty="0">
                <a:latin typeface="Times New Roman" panose="02020603050405020304" pitchFamily="18" charset="0"/>
                <a:cs typeface="Times New Roman" panose="02020603050405020304" pitchFamily="18" charset="0"/>
              </a:rPr>
              <a:t>right measure</a:t>
            </a:r>
            <a:r>
              <a:rPr lang="en-US" dirty="0">
                <a:latin typeface="Times New Roman" panose="02020603050405020304" pitchFamily="18" charset="0"/>
                <a:cs typeface="Times New Roman" panose="02020603050405020304" pitchFamily="18" charset="0"/>
              </a:rPr>
              <a:t> for the data type </a:t>
            </a:r>
          </a:p>
          <a:p>
            <a:r>
              <a:rPr lang="en-US" sz="2400" dirty="0">
                <a:latin typeface="Times New Roman" panose="02020603050405020304" pitchFamily="18" charset="0"/>
                <a:cs typeface="Times New Roman" panose="02020603050405020304" pitchFamily="18" charset="0"/>
              </a:rPr>
              <a:t>Wrong choice → </a:t>
            </a:r>
            <a:r>
              <a:rPr lang="en-US" sz="2400" b="1" dirty="0">
                <a:latin typeface="Times New Roman" panose="02020603050405020304" pitchFamily="18" charset="0"/>
                <a:cs typeface="Times New Roman" panose="02020603050405020304" pitchFamily="18" charset="0"/>
              </a:rPr>
              <a:t>poor clustering results</a:t>
            </a:r>
            <a:r>
              <a:rPr lang="en-US" sz="24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9F59256-6F32-19E8-54FD-9A9387DFBA77}"/>
              </a:ext>
            </a:extLst>
          </p:cNvPr>
          <p:cNvSpPr txBox="1"/>
          <p:nvPr/>
        </p:nvSpPr>
        <p:spPr>
          <a:xfrm>
            <a:off x="1346223" y="4426894"/>
            <a:ext cx="8551756" cy="1569660"/>
          </a:xfrm>
          <a:prstGeom prst="rect">
            <a:avLst/>
          </a:prstGeom>
          <a:solidFill>
            <a:schemeClr val="accent2">
              <a:lumMod val="20000"/>
              <a:lumOff val="80000"/>
            </a:schemeClr>
          </a:solidFill>
        </p:spPr>
        <p:txBody>
          <a:bodyPr wrap="square">
            <a:spAutoFit/>
          </a:bodyPr>
          <a:lstStyle/>
          <a:p>
            <a:pPr marL="0" indent="0">
              <a:buNone/>
            </a:pPr>
            <a:r>
              <a:rPr lang="en-US" sz="2400" dirty="0">
                <a:latin typeface="Times New Roman" panose="02020603050405020304" pitchFamily="18" charset="0"/>
                <a:cs typeface="Times New Roman" panose="02020603050405020304" pitchFamily="18" charset="0"/>
              </a:rPr>
              <a:t>Clustering faces challenges such as </a:t>
            </a:r>
            <a:r>
              <a:rPr lang="en-US" sz="2400" b="1" dirty="0">
                <a:latin typeface="Times New Roman" panose="02020603050405020304" pitchFamily="18" charset="0"/>
                <a:cs typeface="Times New Roman" panose="02020603050405020304" pitchFamily="18" charset="0"/>
              </a:rPr>
              <a:t>high dimensionality, large-scale data, scalability issues, inconsistent data units, and difficulty in selecting appropriate proximity measures</a:t>
            </a:r>
            <a:r>
              <a:rPr lang="en-US" sz="2400" dirty="0">
                <a:latin typeface="Times New Roman" panose="02020603050405020304" pitchFamily="18" charset="0"/>
                <a:cs typeface="Times New Roman" panose="02020603050405020304" pitchFamily="18" charset="0"/>
              </a:rPr>
              <a:t>, which affect the performance and accuracy of clustering algorithms.</a:t>
            </a:r>
          </a:p>
        </p:txBody>
      </p:sp>
    </p:spTree>
    <p:extLst>
      <p:ext uri="{BB962C8B-B14F-4D97-AF65-F5344CB8AC3E}">
        <p14:creationId xmlns:p14="http://schemas.microsoft.com/office/powerpoint/2010/main" val="186577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7EEE7-0768-E2A4-EB85-5D8ABB89CF8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27F4051-513E-9040-1329-E3EF0E36AADA}"/>
              </a:ext>
            </a:extLst>
          </p:cNvPr>
          <p:cNvPicPr>
            <a:picLocks noChangeAspect="1"/>
          </p:cNvPicPr>
          <p:nvPr/>
        </p:nvPicPr>
        <p:blipFill>
          <a:blip r:embed="rId2"/>
          <a:stretch>
            <a:fillRect/>
          </a:stretch>
        </p:blipFill>
        <p:spPr>
          <a:xfrm>
            <a:off x="1005840" y="796066"/>
            <a:ext cx="10035806" cy="2632934"/>
          </a:xfrm>
          <a:prstGeom prst="rect">
            <a:avLst/>
          </a:prstGeom>
        </p:spPr>
      </p:pic>
      <p:pic>
        <p:nvPicPr>
          <p:cNvPr id="11" name="Picture 10">
            <a:extLst>
              <a:ext uri="{FF2B5EF4-FFF2-40B4-BE49-F238E27FC236}">
                <a16:creationId xmlns:a16="http://schemas.microsoft.com/office/drawing/2014/main" id="{756ADF9D-5BE5-E575-F227-1394DFFF4181}"/>
              </a:ext>
            </a:extLst>
          </p:cNvPr>
          <p:cNvPicPr>
            <a:picLocks noChangeAspect="1"/>
          </p:cNvPicPr>
          <p:nvPr/>
        </p:nvPicPr>
        <p:blipFill>
          <a:blip r:embed="rId3"/>
          <a:stretch>
            <a:fillRect/>
          </a:stretch>
        </p:blipFill>
        <p:spPr>
          <a:xfrm>
            <a:off x="1150353" y="3429000"/>
            <a:ext cx="9891293" cy="1752600"/>
          </a:xfrm>
          <a:prstGeom prst="rect">
            <a:avLst/>
          </a:prstGeom>
        </p:spPr>
      </p:pic>
    </p:spTree>
    <p:extLst>
      <p:ext uri="{BB962C8B-B14F-4D97-AF65-F5344CB8AC3E}">
        <p14:creationId xmlns:p14="http://schemas.microsoft.com/office/powerpoint/2010/main" val="665704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446CD-034C-0B97-E367-526954704F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32611-7DCC-9F67-334B-0741818A5F9C}"/>
              </a:ext>
            </a:extLst>
          </p:cNvPr>
          <p:cNvSpPr>
            <a:spLocks noGrp="1"/>
          </p:cNvSpPr>
          <p:nvPr>
            <p:ph type="title"/>
          </p:nvPr>
        </p:nvSpPr>
        <p:spPr>
          <a:xfrm>
            <a:off x="512730" y="507649"/>
            <a:ext cx="10515600" cy="497490"/>
          </a:xfrm>
          <a:solidFill>
            <a:schemeClr val="accent2">
              <a:lumMod val="20000"/>
              <a:lumOff val="80000"/>
            </a:schemeClr>
          </a:solidFill>
        </p:spPr>
        <p:txBody>
          <a:bodyPr>
            <a:normAutofit fontScale="90000"/>
          </a:bodyPr>
          <a:lstStyle/>
          <a:p>
            <a:pPr algn="ctr"/>
            <a:r>
              <a:rPr lang="en-IN" dirty="0">
                <a:latin typeface="Times New Roman" panose="02020603050405020304" pitchFamily="18" charset="0"/>
                <a:cs typeface="Times New Roman" panose="02020603050405020304" pitchFamily="18" charset="0"/>
              </a:rPr>
              <a:t>PROXIMITY MEASURES</a:t>
            </a:r>
          </a:p>
        </p:txBody>
      </p:sp>
      <p:sp>
        <p:nvSpPr>
          <p:cNvPr id="3" name="Content Placeholder 2">
            <a:extLst>
              <a:ext uri="{FF2B5EF4-FFF2-40B4-BE49-F238E27FC236}">
                <a16:creationId xmlns:a16="http://schemas.microsoft.com/office/drawing/2014/main" id="{2A3AD52A-6D88-F534-7FEC-A28D1A3FED01}"/>
              </a:ext>
            </a:extLst>
          </p:cNvPr>
          <p:cNvSpPr>
            <a:spLocks noGrp="1"/>
          </p:cNvSpPr>
          <p:nvPr>
            <p:ph idx="1"/>
          </p:nvPr>
        </p:nvSpPr>
        <p:spPr>
          <a:xfrm>
            <a:off x="723900" y="1336330"/>
            <a:ext cx="5821279" cy="3973607"/>
          </a:xfrm>
          <a:solidFill>
            <a:schemeClr val="accent3">
              <a:lumMod val="20000"/>
              <a:lumOff val="80000"/>
            </a:schemeClr>
          </a:solidFill>
        </p:spPr>
        <p:txBody>
          <a:bodyPr>
            <a:normAutofit fontScale="77500" lnSpcReduction="20000"/>
          </a:bodyPr>
          <a:lstStyle/>
          <a:p>
            <a:pPr marL="0" indent="0">
              <a:buNone/>
            </a:pPr>
            <a:r>
              <a:rPr lang="en-US" b="1" dirty="0">
                <a:latin typeface="Times New Roman" panose="02020603050405020304" pitchFamily="18" charset="0"/>
                <a:cs typeface="Times New Roman" panose="02020603050405020304" pitchFamily="18" charset="0"/>
              </a:rPr>
              <a:t>Why do we need it?</a:t>
            </a:r>
          </a:p>
          <a:p>
            <a:r>
              <a:rPr lang="en-US" dirty="0">
                <a:latin typeface="Times New Roman" panose="02020603050405020304" pitchFamily="18" charset="0"/>
                <a:cs typeface="Times New Roman" panose="02020603050405020304" pitchFamily="18" charset="0"/>
              </a:rPr>
              <a:t>Clustering algorithms group </a:t>
            </a:r>
            <a:r>
              <a:rPr lang="en-US" b="1" dirty="0">
                <a:latin typeface="Times New Roman" panose="02020603050405020304" pitchFamily="18" charset="0"/>
                <a:cs typeface="Times New Roman" panose="02020603050405020304" pitchFamily="18" charset="0"/>
              </a:rPr>
              <a:t>similar objects together</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To do this, they need a way to </a:t>
            </a:r>
            <a:r>
              <a:rPr lang="en-US" b="1" dirty="0">
                <a:latin typeface="Times New Roman" panose="02020603050405020304" pitchFamily="18" charset="0"/>
                <a:cs typeface="Times New Roman" panose="02020603050405020304" pitchFamily="18" charset="0"/>
              </a:rPr>
              <a:t>measure how similar or different two objects are</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What are Proximity Measures?</a:t>
            </a:r>
          </a:p>
          <a:p>
            <a:r>
              <a:rPr lang="en-US" b="1" dirty="0">
                <a:latin typeface="Times New Roman" panose="02020603050405020304" pitchFamily="18" charset="0"/>
                <a:cs typeface="Times New Roman" panose="02020603050405020304" pitchFamily="18" charset="0"/>
              </a:rPr>
              <a:t>Proximity measures</a:t>
            </a:r>
            <a:r>
              <a:rPr lang="en-US" dirty="0">
                <a:latin typeface="Times New Roman" panose="02020603050405020304" pitchFamily="18" charset="0"/>
                <a:cs typeface="Times New Roman" panose="02020603050405020304" pitchFamily="18" charset="0"/>
              </a:rPr>
              <a:t> = a general term for: </a:t>
            </a:r>
          </a:p>
          <a:p>
            <a:pPr lvl="1"/>
            <a:r>
              <a:rPr lang="en-US" sz="2800" b="1" dirty="0">
                <a:latin typeface="Times New Roman" panose="02020603050405020304" pitchFamily="18" charset="0"/>
                <a:cs typeface="Times New Roman" panose="02020603050405020304" pitchFamily="18" charset="0"/>
              </a:rPr>
              <a:t>Similarity</a:t>
            </a:r>
            <a:r>
              <a:rPr lang="en-US" sz="2800" dirty="0">
                <a:latin typeface="Times New Roman" panose="02020603050405020304" pitchFamily="18" charset="0"/>
                <a:cs typeface="Times New Roman" panose="02020603050405020304" pitchFamily="18" charset="0"/>
              </a:rPr>
              <a:t> </a:t>
            </a:r>
          </a:p>
          <a:p>
            <a:pPr lvl="1"/>
            <a:r>
              <a:rPr lang="en-US" sz="2800" b="1" dirty="0">
                <a:latin typeface="Times New Roman" panose="02020603050405020304" pitchFamily="18" charset="0"/>
                <a:cs typeface="Times New Roman" panose="02020603050405020304" pitchFamily="18" charset="0"/>
              </a:rPr>
              <a:t>Dissimilarity</a:t>
            </a:r>
            <a:r>
              <a:rPr lang="en-US" sz="2800"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They tell us </a:t>
            </a:r>
            <a:r>
              <a:rPr lang="en-US" b="1" dirty="0">
                <a:latin typeface="Times New Roman" panose="02020603050405020304" pitchFamily="18" charset="0"/>
                <a:cs typeface="Times New Roman" panose="02020603050405020304" pitchFamily="18" charset="0"/>
              </a:rPr>
              <a:t>how close or far apart data points are</a:t>
            </a:r>
            <a:r>
              <a:rPr lang="en-US" dirty="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B8073C8-2A42-09F7-6D77-238B1D557A36}"/>
              </a:ext>
            </a:extLst>
          </p:cNvPr>
          <p:cNvSpPr txBox="1"/>
          <p:nvPr/>
        </p:nvSpPr>
        <p:spPr>
          <a:xfrm>
            <a:off x="6545179" y="2354562"/>
            <a:ext cx="5101389" cy="4524315"/>
          </a:xfrm>
          <a:prstGeom prst="rect">
            <a:avLst/>
          </a:prstGeom>
          <a:solidFill>
            <a:schemeClr val="accent2">
              <a:lumMod val="40000"/>
              <a:lumOff val="60000"/>
            </a:schemeClr>
          </a:solidFill>
        </p:spPr>
        <p:txBody>
          <a:bodyPr wrap="square">
            <a:spAutoFit/>
          </a:bodyPr>
          <a:lstStyle/>
          <a:p>
            <a:pPr algn="ctr">
              <a:buNone/>
            </a:pPr>
            <a:r>
              <a:rPr lang="en-US" sz="2400" b="1" dirty="0">
                <a:latin typeface="Times New Roman" panose="02020603050405020304" pitchFamily="18" charset="0"/>
                <a:cs typeface="Times New Roman" panose="02020603050405020304" pitchFamily="18" charset="0"/>
              </a:rPr>
              <a:t>Similarity vs Dissimilarity</a:t>
            </a:r>
          </a:p>
          <a:p>
            <a:pPr algn="ctr">
              <a:buNone/>
            </a:pPr>
            <a:endParaRPr lang="en-US" sz="2400" b="1" dirty="0">
              <a:latin typeface="Times New Roman" panose="02020603050405020304" pitchFamily="18" charset="0"/>
              <a:cs typeface="Times New Roman" panose="02020603050405020304" pitchFamily="18" charset="0"/>
            </a:endParaRPr>
          </a:p>
          <a:p>
            <a:pPr>
              <a:buNone/>
            </a:pPr>
            <a:r>
              <a:rPr lang="en-US" sz="2400" b="1" dirty="0">
                <a:latin typeface="Times New Roman" panose="02020603050405020304" pitchFamily="18" charset="0"/>
                <a:cs typeface="Times New Roman" panose="02020603050405020304" pitchFamily="18" charset="0"/>
              </a:rPr>
              <a:t>Similarity Measure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Indicates </a:t>
            </a:r>
            <a:r>
              <a:rPr lang="en-US" sz="2400" b="1" dirty="0">
                <a:latin typeface="Times New Roman" panose="02020603050405020304" pitchFamily="18" charset="0"/>
                <a:cs typeface="Times New Roman" panose="02020603050405020304" pitchFamily="18" charset="0"/>
              </a:rPr>
              <a:t>how alike two objects are</a:t>
            </a:r>
            <a:r>
              <a:rPr lang="en-US" sz="24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Higher value → more similar </a:t>
            </a:r>
          </a:p>
          <a:p>
            <a:r>
              <a:rPr lang="en-US" sz="2400" b="1" dirty="0">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cosine similarity </a:t>
            </a:r>
          </a:p>
          <a:p>
            <a:endParaRPr lang="en-US" sz="2400" dirty="0">
              <a:latin typeface="Times New Roman" panose="02020603050405020304" pitchFamily="18" charset="0"/>
              <a:cs typeface="Times New Roman" panose="02020603050405020304" pitchFamily="18" charset="0"/>
            </a:endParaRPr>
          </a:p>
          <a:p>
            <a:pPr>
              <a:buNone/>
            </a:pPr>
            <a:r>
              <a:rPr lang="en-US" sz="2400" b="1" dirty="0">
                <a:latin typeface="Times New Roman" panose="02020603050405020304" pitchFamily="18" charset="0"/>
                <a:cs typeface="Times New Roman" panose="02020603050405020304" pitchFamily="18" charset="0"/>
              </a:rPr>
              <a:t>Dissimilarity Measure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Indicates </a:t>
            </a:r>
            <a:r>
              <a:rPr lang="en-US" sz="2400" b="1" dirty="0">
                <a:latin typeface="Times New Roman" panose="02020603050405020304" pitchFamily="18" charset="0"/>
                <a:cs typeface="Times New Roman" panose="02020603050405020304" pitchFamily="18" charset="0"/>
              </a:rPr>
              <a:t>how different two objects are</a:t>
            </a:r>
            <a:r>
              <a:rPr lang="en-US" sz="24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Higher value → more different </a:t>
            </a:r>
          </a:p>
          <a:p>
            <a:r>
              <a:rPr lang="en-US" sz="2400" b="1" dirty="0">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distance measures </a:t>
            </a:r>
          </a:p>
        </p:txBody>
      </p:sp>
    </p:spTree>
    <p:extLst>
      <p:ext uri="{BB962C8B-B14F-4D97-AF65-F5344CB8AC3E}">
        <p14:creationId xmlns:p14="http://schemas.microsoft.com/office/powerpoint/2010/main" val="3085376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7830B-F1DD-81AB-DCF8-947FC279E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A1BAA4-5105-766B-B3FF-5AA89E3B950E}"/>
              </a:ext>
            </a:extLst>
          </p:cNvPr>
          <p:cNvSpPr>
            <a:spLocks noGrp="1"/>
          </p:cNvSpPr>
          <p:nvPr>
            <p:ph type="title"/>
          </p:nvPr>
        </p:nvSpPr>
        <p:spPr>
          <a:solidFill>
            <a:schemeClr val="accent2">
              <a:lumMod val="20000"/>
              <a:lumOff val="80000"/>
            </a:schemeClr>
          </a:solidFill>
        </p:spPr>
        <p:txBody>
          <a:bodyPr>
            <a:normAutofit/>
          </a:bodyPr>
          <a:lstStyle/>
          <a:p>
            <a:pPr algn="ctr"/>
            <a:r>
              <a:rPr lang="en-IN" dirty="0">
                <a:latin typeface="Times New Roman" panose="02020603050405020304" pitchFamily="18" charset="0"/>
                <a:cs typeface="Times New Roman" panose="02020603050405020304" pitchFamily="18" charset="0"/>
              </a:rPr>
              <a:t>PROXIMITY MEASURES</a:t>
            </a:r>
          </a:p>
        </p:txBody>
      </p:sp>
      <p:sp>
        <p:nvSpPr>
          <p:cNvPr id="3" name="Content Placeholder 2">
            <a:extLst>
              <a:ext uri="{FF2B5EF4-FFF2-40B4-BE49-F238E27FC236}">
                <a16:creationId xmlns:a16="http://schemas.microsoft.com/office/drawing/2014/main" id="{1672ACD5-7C2C-30AD-2AB5-8CB99A8DE7EB}"/>
              </a:ext>
            </a:extLst>
          </p:cNvPr>
          <p:cNvSpPr>
            <a:spLocks noGrp="1"/>
          </p:cNvSpPr>
          <p:nvPr>
            <p:ph idx="1"/>
          </p:nvPr>
        </p:nvSpPr>
        <p:spPr>
          <a:xfrm>
            <a:off x="838200" y="1825625"/>
            <a:ext cx="5642812" cy="4351338"/>
          </a:xfrm>
          <a:solidFill>
            <a:schemeClr val="bg1"/>
          </a:solidFill>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Distance as a Dissimilarity Measure</a:t>
            </a:r>
          </a:p>
          <a:p>
            <a:r>
              <a:rPr lang="en-US" sz="2400" dirty="0">
                <a:latin typeface="Times New Roman" panose="02020603050405020304" pitchFamily="18" charset="0"/>
                <a:cs typeface="Times New Roman" panose="02020603050405020304" pitchFamily="18" charset="0"/>
              </a:rPr>
              <a:t>Most clustering algorithms use </a:t>
            </a:r>
            <a:r>
              <a:rPr lang="en-US" sz="2400" b="1" dirty="0">
                <a:latin typeface="Times New Roman" panose="02020603050405020304" pitchFamily="18" charset="0"/>
                <a:cs typeface="Times New Roman" panose="02020603050405020304" pitchFamily="18" charset="0"/>
              </a:rPr>
              <a:t>distance measures</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Distance shows </a:t>
            </a:r>
            <a:r>
              <a:rPr lang="en-US" sz="2400" b="1" dirty="0">
                <a:latin typeface="Times New Roman" panose="02020603050405020304" pitchFamily="18" charset="0"/>
                <a:cs typeface="Times New Roman" panose="02020603050405020304" pitchFamily="18" charset="0"/>
              </a:rPr>
              <a:t>how far apart two objects (</a:t>
            </a:r>
            <a:r>
              <a:rPr lang="en-US" sz="2400" b="1" dirty="0" err="1">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 and j) are</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Common idea:</a:t>
            </a:r>
          </a:p>
          <a:p>
            <a:r>
              <a:rPr lang="en-US" sz="2400" b="1" dirty="0">
                <a:latin typeface="Times New Roman" panose="02020603050405020304" pitchFamily="18" charset="0"/>
                <a:cs typeface="Times New Roman" panose="02020603050405020304" pitchFamily="18" charset="0"/>
              </a:rPr>
              <a:t>Small distance → high similarity</a:t>
            </a:r>
            <a:r>
              <a:rPr lang="en-US" sz="2400"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Large distance → low similarity</a:t>
            </a:r>
            <a:endParaRPr lang="en-US" sz="24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6F8E3F4-CE29-53B7-6211-89F100332802}"/>
              </a:ext>
            </a:extLst>
          </p:cNvPr>
          <p:cNvSpPr txBox="1"/>
          <p:nvPr/>
        </p:nvSpPr>
        <p:spPr>
          <a:xfrm>
            <a:off x="7267074" y="3092960"/>
            <a:ext cx="4924926" cy="2677656"/>
          </a:xfrm>
          <a:prstGeom prst="rect">
            <a:avLst/>
          </a:prstGeom>
          <a:noFill/>
        </p:spPr>
        <p:txBody>
          <a:bodyPr wrap="square">
            <a:spAutoFit/>
          </a:bodyPr>
          <a:lstStyle/>
          <a:p>
            <a:pPr>
              <a:buNone/>
            </a:pPr>
            <a:r>
              <a:rPr lang="en-US" sz="2400" b="1" dirty="0">
                <a:latin typeface="Times New Roman" panose="02020603050405020304" pitchFamily="18" charset="0"/>
                <a:cs typeface="Times New Roman" panose="02020603050405020304" pitchFamily="18" charset="0"/>
              </a:rPr>
              <a:t>Example</a:t>
            </a:r>
          </a:p>
          <a:p>
            <a:pPr>
              <a:buNone/>
            </a:pPr>
            <a:r>
              <a:rPr lang="en-US" sz="2400" dirty="0">
                <a:latin typeface="Times New Roman" panose="02020603050405020304" pitchFamily="18" charset="0"/>
                <a:cs typeface="Times New Roman" panose="02020603050405020304" pitchFamily="18" charset="0"/>
              </a:rPr>
              <a:t>Suppose: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Object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(2, 3)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Object j = (5, 7)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Distance between them is large → they are </a:t>
            </a:r>
            <a:r>
              <a:rPr lang="en-US" sz="2400" b="1" dirty="0">
                <a:latin typeface="Times New Roman" panose="02020603050405020304" pitchFamily="18" charset="0"/>
                <a:cs typeface="Times New Roman" panose="02020603050405020304" pitchFamily="18" charset="0"/>
              </a:rPr>
              <a:t>dissimilar</a:t>
            </a:r>
            <a:r>
              <a:rPr lang="en-US" sz="24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points are close → they are </a:t>
            </a:r>
            <a:r>
              <a:rPr lang="en-US" sz="2400" b="1" dirty="0">
                <a:latin typeface="Times New Roman" panose="02020603050405020304" pitchFamily="18" charset="0"/>
                <a:cs typeface="Times New Roman" panose="02020603050405020304" pitchFamily="18" charset="0"/>
              </a:rPr>
              <a:t>similar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673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CF851-FDB7-0B5E-90A6-819E1C1D6C0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2F7901-FF98-33FC-3C5B-D8B5FE83BD41}"/>
              </a:ext>
            </a:extLst>
          </p:cNvPr>
          <p:cNvPicPr>
            <a:picLocks noChangeAspect="1"/>
          </p:cNvPicPr>
          <p:nvPr/>
        </p:nvPicPr>
        <p:blipFill>
          <a:blip r:embed="rId2"/>
          <a:stretch>
            <a:fillRect/>
          </a:stretch>
        </p:blipFill>
        <p:spPr>
          <a:xfrm>
            <a:off x="291527" y="641684"/>
            <a:ext cx="11462912" cy="4661837"/>
          </a:xfrm>
          <a:prstGeom prst="rect">
            <a:avLst/>
          </a:prstGeom>
        </p:spPr>
      </p:pic>
    </p:spTree>
    <p:extLst>
      <p:ext uri="{BB962C8B-B14F-4D97-AF65-F5344CB8AC3E}">
        <p14:creationId xmlns:p14="http://schemas.microsoft.com/office/powerpoint/2010/main" val="3396236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E82249-40FD-0F25-B94E-F326A99AC6B4}"/>
              </a:ext>
            </a:extLst>
          </p:cNvPr>
          <p:cNvPicPr>
            <a:picLocks noChangeAspect="1"/>
          </p:cNvPicPr>
          <p:nvPr/>
        </p:nvPicPr>
        <p:blipFill>
          <a:blip r:embed="rId2"/>
          <a:stretch>
            <a:fillRect/>
          </a:stretch>
        </p:blipFill>
        <p:spPr>
          <a:xfrm>
            <a:off x="914400" y="869431"/>
            <a:ext cx="10628025" cy="3764650"/>
          </a:xfrm>
          <a:prstGeom prst="rect">
            <a:avLst/>
          </a:prstGeom>
        </p:spPr>
      </p:pic>
    </p:spTree>
    <p:extLst>
      <p:ext uri="{BB962C8B-B14F-4D97-AF65-F5344CB8AC3E}">
        <p14:creationId xmlns:p14="http://schemas.microsoft.com/office/powerpoint/2010/main" val="1825358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F3250-3C71-18D8-1B47-658696D7F0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11DA22-BC18-6051-87A4-3A78F73AB21F}"/>
              </a:ext>
            </a:extLst>
          </p:cNvPr>
          <p:cNvSpPr>
            <a:spLocks noGrp="1"/>
          </p:cNvSpPr>
          <p:nvPr>
            <p:ph type="title"/>
          </p:nvPr>
        </p:nvSpPr>
        <p:spPr>
          <a:solidFill>
            <a:schemeClr val="accent2">
              <a:lumMod val="20000"/>
              <a:lumOff val="80000"/>
            </a:schemeClr>
          </a:solidFill>
        </p:spPr>
        <p:txBody>
          <a:bodyPr/>
          <a:lstStyle/>
          <a:p>
            <a:pPr algn="ctr"/>
            <a:r>
              <a:rPr lang="en-IN" dirty="0"/>
              <a:t>Distance Measure based on Data Types</a:t>
            </a:r>
          </a:p>
        </p:txBody>
      </p:sp>
      <p:sp>
        <p:nvSpPr>
          <p:cNvPr id="3" name="Content Placeholder 2">
            <a:extLst>
              <a:ext uri="{FF2B5EF4-FFF2-40B4-BE49-F238E27FC236}">
                <a16:creationId xmlns:a16="http://schemas.microsoft.com/office/drawing/2014/main" id="{82F78DDD-D0EB-D768-CFA8-6CAA305EBB92}"/>
              </a:ext>
            </a:extLst>
          </p:cNvPr>
          <p:cNvSpPr>
            <a:spLocks noGrp="1"/>
          </p:cNvSpPr>
          <p:nvPr>
            <p:ph idx="1"/>
          </p:nvPr>
        </p:nvSpPr>
        <p:spPr>
          <a:xfrm>
            <a:off x="838200" y="1825625"/>
            <a:ext cx="10515600" cy="4667250"/>
          </a:xfrm>
        </p:spPr>
        <p:txBody>
          <a:bodyPr>
            <a:noAutofit/>
          </a:bodyPr>
          <a:lstStyle/>
          <a:p>
            <a:pPr algn="just"/>
            <a:r>
              <a:rPr lang="en-US" sz="2000" dirty="0">
                <a:latin typeface="Times New Roman" panose="02020603050405020304" pitchFamily="18" charset="0"/>
                <a:cs typeface="Times New Roman" panose="02020603050405020304" pitchFamily="18" charset="0"/>
              </a:rPr>
              <a:t>Clustering distance measures depend on the </a:t>
            </a:r>
            <a:r>
              <a:rPr lang="en-US" sz="2000" b="1" dirty="0">
                <a:latin typeface="Times New Roman" panose="02020603050405020304" pitchFamily="18" charset="0"/>
                <a:cs typeface="Times New Roman" panose="02020603050405020304" pitchFamily="18" charset="0"/>
              </a:rPr>
              <a:t>type of data (attributes)</a:t>
            </a:r>
            <a:r>
              <a:rPr lang="en-US" sz="2000" dirty="0">
                <a:latin typeface="Times New Roman" panose="02020603050405020304" pitchFamily="18" charset="0"/>
                <a:cs typeface="Times New Roman" panose="02020603050405020304" pitchFamily="18" charset="0"/>
              </a:rPr>
              <a:t> in the dataset.</a:t>
            </a:r>
          </a:p>
          <a:p>
            <a:pPr algn="just"/>
            <a:r>
              <a:rPr lang="en-US" sz="2000" dirty="0">
                <a:latin typeface="Times New Roman" panose="02020603050405020304" pitchFamily="18" charset="0"/>
                <a:cs typeface="Times New Roman" panose="02020603050405020304" pitchFamily="18" charset="0"/>
              </a:rPr>
              <a:t>It can be recollected that the data types are divided into </a:t>
            </a:r>
            <a:r>
              <a:rPr lang="en-US" sz="2000" b="1" dirty="0">
                <a:latin typeface="Times New Roman" panose="02020603050405020304" pitchFamily="18" charset="0"/>
                <a:cs typeface="Times New Roman" panose="02020603050405020304" pitchFamily="18" charset="0"/>
              </a:rPr>
              <a:t>categorical and quantitative variables. </a:t>
            </a:r>
          </a:p>
          <a:p>
            <a:pPr algn="just"/>
            <a:r>
              <a:rPr lang="en-US" sz="2000" dirty="0">
                <a:latin typeface="Times New Roman" panose="02020603050405020304" pitchFamily="18" charset="0"/>
                <a:cs typeface="Times New Roman" panose="02020603050405020304" pitchFamily="18" charset="0"/>
              </a:rPr>
              <a:t>Quantitative variables are numbers and are of two types –  nominal and ordinal. </a:t>
            </a:r>
          </a:p>
          <a:p>
            <a:pPr marL="0" indent="0" algn="just">
              <a:buNone/>
            </a:pPr>
            <a:r>
              <a:rPr lang="en-US" sz="2000" dirty="0">
                <a:latin typeface="Times New Roman" panose="02020603050405020304" pitchFamily="18" charset="0"/>
                <a:cs typeface="Times New Roman" panose="02020603050405020304" pitchFamily="18" charset="0"/>
              </a:rPr>
              <a:t>For example, </a:t>
            </a:r>
            <a:r>
              <a:rPr lang="en-US" sz="2000" b="1" u="sng" dirty="0">
                <a:latin typeface="Times New Roman" panose="02020603050405020304" pitchFamily="18" charset="0"/>
                <a:cs typeface="Times New Roman" panose="02020603050405020304" pitchFamily="18" charset="0"/>
              </a:rPr>
              <a:t>gender is a nominal variable </a:t>
            </a:r>
            <a:r>
              <a:rPr lang="en-US" sz="2000" dirty="0">
                <a:latin typeface="Times New Roman" panose="02020603050405020304" pitchFamily="18" charset="0"/>
                <a:cs typeface="Times New Roman" panose="02020603050405020304" pitchFamily="18" charset="0"/>
              </a:rPr>
              <a:t>as gender can be enumerated as  Gender = {male, female}. </a:t>
            </a:r>
          </a:p>
          <a:p>
            <a:pPr marL="0" indent="0" algn="just">
              <a:buNone/>
            </a:pPr>
            <a:r>
              <a:rPr lang="en-US" sz="2000" dirty="0">
                <a:latin typeface="Times New Roman" panose="02020603050405020304" pitchFamily="18" charset="0"/>
                <a:cs typeface="Times New Roman" panose="02020603050405020304" pitchFamily="18" charset="0"/>
              </a:rPr>
              <a:t>Ordinal variables look like nominal variables but have an inherent order  present in the enumeration. </a:t>
            </a:r>
          </a:p>
          <a:p>
            <a:pPr marL="0" indent="0" algn="just">
              <a:buNone/>
            </a:pPr>
            <a:r>
              <a:rPr lang="en-US" sz="2000" dirty="0">
                <a:latin typeface="Times New Roman" panose="02020603050405020304" pitchFamily="18" charset="0"/>
                <a:cs typeface="Times New Roman" panose="02020603050405020304" pitchFamily="18" charset="0"/>
              </a:rPr>
              <a:t>For example, temperature is a nominal variable as temperature can be  enumerated as </a:t>
            </a:r>
            <a:r>
              <a:rPr lang="en-US" sz="2000" b="1" dirty="0">
                <a:latin typeface="Times New Roman" panose="02020603050405020304" pitchFamily="18" charset="0"/>
                <a:cs typeface="Times New Roman" panose="02020603050405020304" pitchFamily="18" charset="0"/>
              </a:rPr>
              <a:t>Temperature = {low, medium, high}. </a:t>
            </a:r>
          </a:p>
          <a:p>
            <a:pPr marL="0" indent="0" algn="just">
              <a:buNone/>
            </a:pPr>
            <a:r>
              <a:rPr lang="en-US" sz="2000" dirty="0">
                <a:latin typeface="Times New Roman" panose="02020603050405020304" pitchFamily="18" charset="0"/>
                <a:cs typeface="Times New Roman" panose="02020603050405020304" pitchFamily="18" charset="0"/>
              </a:rPr>
              <a:t>One can observe the inherent order present,  that is, </a:t>
            </a:r>
            <a:r>
              <a:rPr lang="en-US" sz="2000" b="1" dirty="0">
                <a:latin typeface="Times New Roman" panose="02020603050405020304" pitchFamily="18" charset="0"/>
                <a:cs typeface="Times New Roman" panose="02020603050405020304" pitchFamily="18" charset="0"/>
              </a:rPr>
              <a:t>medium &gt; low and low &lt; medium. </a:t>
            </a:r>
          </a:p>
          <a:p>
            <a:pPr algn="just"/>
            <a:r>
              <a:rPr lang="en-US" sz="2000" dirty="0">
                <a:latin typeface="Times New Roman" panose="02020603050405020304" pitchFamily="18" charset="0"/>
                <a:cs typeface="Times New Roman" panose="02020603050405020304" pitchFamily="18" charset="0"/>
              </a:rPr>
              <a:t>Quantitative variables </a:t>
            </a:r>
            <a:r>
              <a:rPr lang="en-US" sz="2000" b="1" u="sng" dirty="0">
                <a:latin typeface="Times New Roman" panose="02020603050405020304" pitchFamily="18" charset="0"/>
                <a:cs typeface="Times New Roman" panose="02020603050405020304" pitchFamily="18" charset="0"/>
              </a:rPr>
              <a:t>are real or Integer numbers or  binary data</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In binary data, the attributes of the object can take a </a:t>
            </a:r>
            <a:r>
              <a:rPr lang="en-US" sz="2000" b="1" u="sng" dirty="0">
                <a:latin typeface="Times New Roman" panose="02020603050405020304" pitchFamily="18" charset="0"/>
                <a:cs typeface="Times New Roman" panose="02020603050405020304" pitchFamily="18" charset="0"/>
              </a:rPr>
              <a:t>Boolean value</a:t>
            </a:r>
            <a:r>
              <a:rPr lang="en-US" sz="2000" dirty="0">
                <a:latin typeface="Times New Roman" panose="02020603050405020304" pitchFamily="18" charset="0"/>
                <a:cs typeface="Times New Roman" panose="02020603050405020304" pitchFamily="18" charset="0"/>
              </a:rPr>
              <a:t>. Objects whose  attributes take binary data are called binary objects.  </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780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77294-3E7F-6D89-96A2-DB7043D2532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A0C62-2349-1FC7-5626-AA016BC4397A}"/>
              </a:ext>
            </a:extLst>
          </p:cNvPr>
          <p:cNvSpPr>
            <a:spLocks noGrp="1"/>
          </p:cNvSpPr>
          <p:nvPr>
            <p:ph idx="1"/>
          </p:nvPr>
        </p:nvSpPr>
        <p:spPr>
          <a:xfrm>
            <a:off x="596462" y="291114"/>
            <a:ext cx="10515600" cy="4351338"/>
          </a:xfrm>
        </p:spPr>
        <p:txBody>
          <a:bodyPr/>
          <a:lstStyle/>
          <a:p>
            <a:pPr marL="0" indent="0">
              <a:buNone/>
            </a:pPr>
            <a:r>
              <a:rPr lang="en-US" b="1" u="sng" dirty="0">
                <a:latin typeface="Times New Roman" panose="02020603050405020304" pitchFamily="18" charset="0"/>
                <a:cs typeface="Times New Roman" panose="02020603050405020304" pitchFamily="18" charset="0"/>
              </a:rPr>
              <a:t>Let us review some of the proximity measures.</a:t>
            </a:r>
            <a:endParaRPr lang="en-IN" b="1" u="sng"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17F3105-3BBB-C83B-8412-F03ED5D3C658}"/>
              </a:ext>
            </a:extLst>
          </p:cNvPr>
          <p:cNvPicPr>
            <a:picLocks noChangeAspect="1"/>
          </p:cNvPicPr>
          <p:nvPr/>
        </p:nvPicPr>
        <p:blipFill>
          <a:blip r:embed="rId2"/>
          <a:stretch>
            <a:fillRect/>
          </a:stretch>
        </p:blipFill>
        <p:spPr>
          <a:xfrm>
            <a:off x="596462" y="946073"/>
            <a:ext cx="11193092" cy="5181457"/>
          </a:xfrm>
          <a:prstGeom prst="rect">
            <a:avLst/>
          </a:prstGeom>
        </p:spPr>
      </p:pic>
    </p:spTree>
    <p:extLst>
      <p:ext uri="{BB962C8B-B14F-4D97-AF65-F5344CB8AC3E}">
        <p14:creationId xmlns:p14="http://schemas.microsoft.com/office/powerpoint/2010/main" val="258194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932AE-B6D0-388E-B4BB-AC7DB0F194E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A5456E7-0FF7-5774-743B-1673DE8A6B14}"/>
              </a:ext>
            </a:extLst>
          </p:cNvPr>
          <p:cNvPicPr>
            <a:picLocks noChangeAspect="1"/>
          </p:cNvPicPr>
          <p:nvPr/>
        </p:nvPicPr>
        <p:blipFill>
          <a:blip r:embed="rId2"/>
          <a:stretch>
            <a:fillRect/>
          </a:stretch>
        </p:blipFill>
        <p:spPr>
          <a:xfrm>
            <a:off x="719815" y="1624265"/>
            <a:ext cx="10954807" cy="3609469"/>
          </a:xfrm>
          <a:prstGeom prst="rect">
            <a:avLst/>
          </a:prstGeom>
        </p:spPr>
      </p:pic>
    </p:spTree>
    <p:extLst>
      <p:ext uri="{BB962C8B-B14F-4D97-AF65-F5344CB8AC3E}">
        <p14:creationId xmlns:p14="http://schemas.microsoft.com/office/powerpoint/2010/main" val="3111656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D796A-3C33-A118-5DD1-9DE5D8C8A31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663793C-960E-D508-072F-087E40CE20E3}"/>
              </a:ext>
            </a:extLst>
          </p:cNvPr>
          <p:cNvPicPr>
            <a:picLocks noChangeAspect="1"/>
          </p:cNvPicPr>
          <p:nvPr/>
        </p:nvPicPr>
        <p:blipFill>
          <a:blip r:embed="rId2"/>
          <a:stretch>
            <a:fillRect/>
          </a:stretch>
        </p:blipFill>
        <p:spPr>
          <a:xfrm>
            <a:off x="493400" y="1093076"/>
            <a:ext cx="11205199" cy="4144192"/>
          </a:xfrm>
          <a:prstGeom prst="rect">
            <a:avLst/>
          </a:prstGeom>
        </p:spPr>
      </p:pic>
    </p:spTree>
    <p:extLst>
      <p:ext uri="{BB962C8B-B14F-4D97-AF65-F5344CB8AC3E}">
        <p14:creationId xmlns:p14="http://schemas.microsoft.com/office/powerpoint/2010/main" val="2590036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A11BC-3015-65E3-1B2F-766B493C4F5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BE1404B-220D-67BA-0DB6-DCA6F36FF314}"/>
              </a:ext>
            </a:extLst>
          </p:cNvPr>
          <p:cNvPicPr>
            <a:picLocks noChangeAspect="1"/>
          </p:cNvPicPr>
          <p:nvPr/>
        </p:nvPicPr>
        <p:blipFill>
          <a:blip r:embed="rId2"/>
          <a:stretch>
            <a:fillRect/>
          </a:stretch>
        </p:blipFill>
        <p:spPr>
          <a:xfrm>
            <a:off x="661391" y="714705"/>
            <a:ext cx="10174774" cy="1376854"/>
          </a:xfrm>
          <a:prstGeom prst="rect">
            <a:avLst/>
          </a:prstGeom>
        </p:spPr>
      </p:pic>
      <p:sp>
        <p:nvSpPr>
          <p:cNvPr id="7" name="TextBox 6">
            <a:extLst>
              <a:ext uri="{FF2B5EF4-FFF2-40B4-BE49-F238E27FC236}">
                <a16:creationId xmlns:a16="http://schemas.microsoft.com/office/drawing/2014/main" id="{367BCC81-E650-B8C8-8D89-DE1A95205485}"/>
              </a:ext>
            </a:extLst>
          </p:cNvPr>
          <p:cNvSpPr txBox="1"/>
          <p:nvPr/>
        </p:nvSpPr>
        <p:spPr>
          <a:xfrm>
            <a:off x="661391" y="2358499"/>
            <a:ext cx="10625959" cy="3970318"/>
          </a:xfrm>
          <a:prstGeom prst="rect">
            <a:avLst/>
          </a:prstGeom>
          <a:noFill/>
        </p:spPr>
        <p:txBody>
          <a:bodyPr wrap="square">
            <a:spAutoFit/>
          </a:bodyPr>
          <a:lstStyle/>
          <a:p>
            <a:pPr algn="just"/>
            <a:r>
              <a:rPr lang="en-IN" sz="2800" dirty="0"/>
              <a:t>This is called </a:t>
            </a:r>
            <a:r>
              <a:rPr lang="en-IN" sz="2800" dirty="0" err="1"/>
              <a:t>Minkowski</a:t>
            </a:r>
            <a:r>
              <a:rPr lang="en-IN" sz="2800" dirty="0"/>
              <a:t> distance.  Here, r is a parameter. </a:t>
            </a:r>
          </a:p>
          <a:p>
            <a:pPr algn="just"/>
            <a:endParaRPr lang="en-IN" sz="2800" dirty="0"/>
          </a:p>
          <a:p>
            <a:pPr algn="just"/>
            <a:r>
              <a:rPr lang="en-IN" sz="2800" dirty="0"/>
              <a:t>When the value of r is </a:t>
            </a:r>
            <a:r>
              <a:rPr lang="en-IN" sz="2800" dirty="0">
                <a:solidFill>
                  <a:srgbClr val="FF0000"/>
                </a:solidFill>
              </a:rPr>
              <a:t>1</a:t>
            </a:r>
            <a:r>
              <a:rPr lang="en-IN" sz="2800" dirty="0"/>
              <a:t>, the distance  measure is called </a:t>
            </a:r>
            <a:r>
              <a:rPr lang="en-IN" sz="2800" b="1" dirty="0"/>
              <a:t>city block distance. </a:t>
            </a:r>
          </a:p>
          <a:p>
            <a:pPr algn="just"/>
            <a:endParaRPr lang="en-IN" sz="2800" dirty="0"/>
          </a:p>
          <a:p>
            <a:pPr algn="just"/>
            <a:r>
              <a:rPr lang="en-IN" sz="2800" dirty="0"/>
              <a:t>When the value of r is </a:t>
            </a:r>
            <a:r>
              <a:rPr lang="en-IN" sz="2800" dirty="0">
                <a:solidFill>
                  <a:srgbClr val="FF0000"/>
                </a:solidFill>
              </a:rPr>
              <a:t>2</a:t>
            </a:r>
            <a:r>
              <a:rPr lang="en-IN" sz="2800" dirty="0"/>
              <a:t>, the distance measure is called  </a:t>
            </a:r>
            <a:r>
              <a:rPr lang="en-IN" sz="2800" b="1" dirty="0"/>
              <a:t>Euclidean distance. </a:t>
            </a:r>
          </a:p>
          <a:p>
            <a:pPr algn="just"/>
            <a:endParaRPr lang="en-IN" sz="2800" dirty="0"/>
          </a:p>
          <a:p>
            <a:pPr algn="just"/>
            <a:r>
              <a:rPr lang="en-IN" sz="2800" dirty="0"/>
              <a:t>When, r is </a:t>
            </a:r>
            <a:r>
              <a:rPr lang="en-IN" sz="2800" dirty="0">
                <a:solidFill>
                  <a:srgbClr val="FF0000"/>
                </a:solidFill>
              </a:rPr>
              <a:t>∞</a:t>
            </a:r>
            <a:r>
              <a:rPr lang="en-IN" sz="2800" dirty="0"/>
              <a:t>, then this is </a:t>
            </a:r>
            <a:r>
              <a:rPr lang="en-IN" sz="2800" b="1" dirty="0"/>
              <a:t>Chebyshev distance</a:t>
            </a:r>
            <a:r>
              <a:rPr lang="en-IN" sz="2800" dirty="0"/>
              <a:t>. </a:t>
            </a:r>
          </a:p>
        </p:txBody>
      </p:sp>
    </p:spTree>
    <p:extLst>
      <p:ext uri="{BB962C8B-B14F-4D97-AF65-F5344CB8AC3E}">
        <p14:creationId xmlns:p14="http://schemas.microsoft.com/office/powerpoint/2010/main" val="1934881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DA075-67D1-AC01-C177-A8682E5CB51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2A3A6E7-F5DD-2DC5-317D-C9C606FCA90C}"/>
              </a:ext>
            </a:extLst>
          </p:cNvPr>
          <p:cNvPicPr>
            <a:picLocks noChangeAspect="1"/>
          </p:cNvPicPr>
          <p:nvPr/>
        </p:nvPicPr>
        <p:blipFill>
          <a:blip r:embed="rId2"/>
          <a:stretch>
            <a:fillRect/>
          </a:stretch>
        </p:blipFill>
        <p:spPr>
          <a:xfrm>
            <a:off x="404417" y="725215"/>
            <a:ext cx="10852684" cy="5035756"/>
          </a:xfrm>
          <a:prstGeom prst="rect">
            <a:avLst/>
          </a:prstGeom>
        </p:spPr>
      </p:pic>
      <p:sp>
        <p:nvSpPr>
          <p:cNvPr id="4" name="TextBox 3">
            <a:extLst>
              <a:ext uri="{FF2B5EF4-FFF2-40B4-BE49-F238E27FC236}">
                <a16:creationId xmlns:a16="http://schemas.microsoft.com/office/drawing/2014/main" id="{CC09A619-91B3-3CD6-D270-D2A22ACD54CE}"/>
              </a:ext>
            </a:extLst>
          </p:cNvPr>
          <p:cNvSpPr txBox="1"/>
          <p:nvPr/>
        </p:nvSpPr>
        <p:spPr>
          <a:xfrm>
            <a:off x="8172590" y="3691374"/>
            <a:ext cx="1885810" cy="369332"/>
          </a:xfrm>
          <a:prstGeom prst="rect">
            <a:avLst/>
          </a:prstGeom>
          <a:noFill/>
        </p:spPr>
        <p:txBody>
          <a:bodyPr wrap="square">
            <a:spAutoFit/>
          </a:bodyPr>
          <a:lstStyle/>
          <a:p>
            <a:r>
              <a:rPr lang="en-IN" dirty="0"/>
              <a:t>No. of attributes</a:t>
            </a:r>
          </a:p>
        </p:txBody>
      </p:sp>
      <p:pic>
        <p:nvPicPr>
          <p:cNvPr id="7" name="Picture 6">
            <a:extLst>
              <a:ext uri="{FF2B5EF4-FFF2-40B4-BE49-F238E27FC236}">
                <a16:creationId xmlns:a16="http://schemas.microsoft.com/office/drawing/2014/main" id="{845F09E5-6443-72D5-8959-0303519B49FD}"/>
              </a:ext>
            </a:extLst>
          </p:cNvPr>
          <p:cNvPicPr>
            <a:picLocks noChangeAspect="1"/>
          </p:cNvPicPr>
          <p:nvPr/>
        </p:nvPicPr>
        <p:blipFill>
          <a:blip r:embed="rId3"/>
          <a:stretch>
            <a:fillRect/>
          </a:stretch>
        </p:blipFill>
        <p:spPr>
          <a:xfrm>
            <a:off x="8414333" y="5844534"/>
            <a:ext cx="3615108" cy="836939"/>
          </a:xfrm>
          <a:prstGeom prst="rect">
            <a:avLst/>
          </a:prstGeom>
        </p:spPr>
      </p:pic>
    </p:spTree>
    <p:extLst>
      <p:ext uri="{BB962C8B-B14F-4D97-AF65-F5344CB8AC3E}">
        <p14:creationId xmlns:p14="http://schemas.microsoft.com/office/powerpoint/2010/main" val="1540430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52B68-47D6-F5B6-FBD0-7EAAA5CFAF4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8199A31-744F-2C3D-8FB8-CFC9940F068C}"/>
              </a:ext>
            </a:extLst>
          </p:cNvPr>
          <p:cNvPicPr>
            <a:picLocks noChangeAspect="1"/>
          </p:cNvPicPr>
          <p:nvPr/>
        </p:nvPicPr>
        <p:blipFill>
          <a:blip r:embed="rId2"/>
          <a:stretch>
            <a:fillRect/>
          </a:stretch>
        </p:blipFill>
        <p:spPr>
          <a:xfrm>
            <a:off x="229593" y="1587063"/>
            <a:ext cx="11211833" cy="2956497"/>
          </a:xfrm>
          <a:prstGeom prst="rect">
            <a:avLst/>
          </a:prstGeom>
        </p:spPr>
      </p:pic>
    </p:spTree>
    <p:extLst>
      <p:ext uri="{BB962C8B-B14F-4D97-AF65-F5344CB8AC3E}">
        <p14:creationId xmlns:p14="http://schemas.microsoft.com/office/powerpoint/2010/main" val="114318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F5A37-2DF9-C37F-F06F-B98A40EA3D5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2C3618-9792-3F26-9BB5-3A60E6B5DB0E}"/>
              </a:ext>
            </a:extLst>
          </p:cNvPr>
          <p:cNvPicPr>
            <a:picLocks noChangeAspect="1"/>
          </p:cNvPicPr>
          <p:nvPr/>
        </p:nvPicPr>
        <p:blipFill>
          <a:blip r:embed="rId2"/>
          <a:stretch>
            <a:fillRect/>
          </a:stretch>
        </p:blipFill>
        <p:spPr>
          <a:xfrm>
            <a:off x="495286" y="651641"/>
            <a:ext cx="11201427" cy="5302198"/>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42A76D7-B10C-C322-F727-9CEED055927D}"/>
                  </a:ext>
                </a:extLst>
              </p14:cNvPr>
              <p14:cNvContentPartPr/>
              <p14:nvPr/>
            </p14:nvContentPartPr>
            <p14:xfrm>
              <a:off x="9232920" y="1339920"/>
              <a:ext cx="2349720" cy="1530720"/>
            </p14:xfrm>
          </p:contentPart>
        </mc:Choice>
        <mc:Fallback xmlns="">
          <p:pic>
            <p:nvPicPr>
              <p:cNvPr id="2" name="Ink 1">
                <a:extLst>
                  <a:ext uri="{FF2B5EF4-FFF2-40B4-BE49-F238E27FC236}">
                    <a16:creationId xmlns:a16="http://schemas.microsoft.com/office/drawing/2014/main" id="{D42A76D7-B10C-C322-F727-9CEED055927D}"/>
                  </a:ext>
                </a:extLst>
              </p:cNvPr>
              <p:cNvPicPr/>
              <p:nvPr/>
            </p:nvPicPr>
            <p:blipFill>
              <a:blip r:embed="rId4"/>
              <a:stretch>
                <a:fillRect/>
              </a:stretch>
            </p:blipFill>
            <p:spPr>
              <a:xfrm>
                <a:off x="9223560" y="1330560"/>
                <a:ext cx="2368440" cy="1549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DF0A0237-4FBC-4804-916D-C83C762CBF81}"/>
                  </a:ext>
                </a:extLst>
              </p14:cNvPr>
              <p14:cNvContentPartPr/>
              <p14:nvPr/>
            </p14:nvContentPartPr>
            <p14:xfrm>
              <a:off x="6972120" y="5232240"/>
              <a:ext cx="2102400" cy="45000"/>
            </p14:xfrm>
          </p:contentPart>
        </mc:Choice>
        <mc:Fallback xmlns="">
          <p:pic>
            <p:nvPicPr>
              <p:cNvPr id="3" name="Ink 2">
                <a:extLst>
                  <a:ext uri="{FF2B5EF4-FFF2-40B4-BE49-F238E27FC236}">
                    <a16:creationId xmlns:a16="http://schemas.microsoft.com/office/drawing/2014/main" id="{DF0A0237-4FBC-4804-916D-C83C762CBF81}"/>
                  </a:ext>
                </a:extLst>
              </p:cNvPr>
              <p:cNvPicPr/>
              <p:nvPr/>
            </p:nvPicPr>
            <p:blipFill>
              <a:blip r:embed="rId6"/>
              <a:stretch>
                <a:fillRect/>
              </a:stretch>
            </p:blipFill>
            <p:spPr>
              <a:xfrm>
                <a:off x="6962760" y="5222880"/>
                <a:ext cx="2121120" cy="63720"/>
              </a:xfrm>
              <a:prstGeom prst="rect">
                <a:avLst/>
              </a:prstGeom>
            </p:spPr>
          </p:pic>
        </mc:Fallback>
      </mc:AlternateContent>
    </p:spTree>
    <p:extLst>
      <p:ext uri="{BB962C8B-B14F-4D97-AF65-F5344CB8AC3E}">
        <p14:creationId xmlns:p14="http://schemas.microsoft.com/office/powerpoint/2010/main" val="3584359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8040A-2C0D-C4CC-3527-BF8BC2F70F5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BBA3AFA-767F-546D-A0C5-984BEDD3323A}"/>
              </a:ext>
            </a:extLst>
          </p:cNvPr>
          <p:cNvPicPr>
            <a:picLocks noChangeAspect="1"/>
          </p:cNvPicPr>
          <p:nvPr/>
        </p:nvPicPr>
        <p:blipFill>
          <a:blip r:embed="rId2"/>
          <a:stretch>
            <a:fillRect/>
          </a:stretch>
        </p:blipFill>
        <p:spPr>
          <a:xfrm>
            <a:off x="724702" y="1734207"/>
            <a:ext cx="10679021" cy="2677577"/>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F8D3250-70ED-2BD1-7D99-F71FA414E5DA}"/>
                  </a:ext>
                </a:extLst>
              </p14:cNvPr>
              <p14:cNvContentPartPr/>
              <p14:nvPr/>
            </p14:nvContentPartPr>
            <p14:xfrm>
              <a:off x="2387520" y="2882880"/>
              <a:ext cx="8636400" cy="89280"/>
            </p14:xfrm>
          </p:contentPart>
        </mc:Choice>
        <mc:Fallback xmlns="">
          <p:pic>
            <p:nvPicPr>
              <p:cNvPr id="2" name="Ink 1">
                <a:extLst>
                  <a:ext uri="{FF2B5EF4-FFF2-40B4-BE49-F238E27FC236}">
                    <a16:creationId xmlns:a16="http://schemas.microsoft.com/office/drawing/2014/main" id="{6F8D3250-70ED-2BD1-7D99-F71FA414E5DA}"/>
                  </a:ext>
                </a:extLst>
              </p:cNvPr>
              <p:cNvPicPr/>
              <p:nvPr/>
            </p:nvPicPr>
            <p:blipFill>
              <a:blip r:embed="rId4"/>
              <a:stretch>
                <a:fillRect/>
              </a:stretch>
            </p:blipFill>
            <p:spPr>
              <a:xfrm>
                <a:off x="2378160" y="2873520"/>
                <a:ext cx="8655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FC378A6F-A4E1-6012-65DE-89E11FEB8EF0}"/>
                  </a:ext>
                </a:extLst>
              </p14:cNvPr>
              <p14:cNvContentPartPr/>
              <p14:nvPr/>
            </p14:nvContentPartPr>
            <p14:xfrm>
              <a:off x="6902280" y="2628720"/>
              <a:ext cx="1702440" cy="13320"/>
            </p14:xfrm>
          </p:contentPart>
        </mc:Choice>
        <mc:Fallback xmlns="">
          <p:pic>
            <p:nvPicPr>
              <p:cNvPr id="3" name="Ink 2">
                <a:extLst>
                  <a:ext uri="{FF2B5EF4-FFF2-40B4-BE49-F238E27FC236}">
                    <a16:creationId xmlns:a16="http://schemas.microsoft.com/office/drawing/2014/main" id="{FC378A6F-A4E1-6012-65DE-89E11FEB8EF0}"/>
                  </a:ext>
                </a:extLst>
              </p:cNvPr>
              <p:cNvPicPr/>
              <p:nvPr/>
            </p:nvPicPr>
            <p:blipFill>
              <a:blip r:embed="rId6"/>
              <a:stretch>
                <a:fillRect/>
              </a:stretch>
            </p:blipFill>
            <p:spPr>
              <a:xfrm>
                <a:off x="6892920" y="2619360"/>
                <a:ext cx="1721160" cy="32040"/>
              </a:xfrm>
              <a:prstGeom prst="rect">
                <a:avLst/>
              </a:prstGeom>
            </p:spPr>
          </p:pic>
        </mc:Fallback>
      </mc:AlternateContent>
    </p:spTree>
    <p:extLst>
      <p:ext uri="{BB962C8B-B14F-4D97-AF65-F5344CB8AC3E}">
        <p14:creationId xmlns:p14="http://schemas.microsoft.com/office/powerpoint/2010/main" val="2809475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605B3-E6F1-E1DC-DCAE-0198A3D9A1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710B68D-82F3-87E1-BBDE-220ABD45D395}"/>
              </a:ext>
            </a:extLst>
          </p:cNvPr>
          <p:cNvPicPr>
            <a:picLocks noChangeAspect="1"/>
          </p:cNvPicPr>
          <p:nvPr/>
        </p:nvPicPr>
        <p:blipFill>
          <a:blip r:embed="rId2"/>
          <a:stretch>
            <a:fillRect/>
          </a:stretch>
        </p:blipFill>
        <p:spPr>
          <a:xfrm>
            <a:off x="525517" y="751984"/>
            <a:ext cx="10786895" cy="5002817"/>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D61B3EE-1E4E-BDEF-4348-B3A9D62498B0}"/>
                  </a:ext>
                </a:extLst>
              </p14:cNvPr>
              <p14:cNvContentPartPr/>
              <p14:nvPr/>
            </p14:nvContentPartPr>
            <p14:xfrm>
              <a:off x="679320" y="1555920"/>
              <a:ext cx="10440000" cy="1994040"/>
            </p14:xfrm>
          </p:contentPart>
        </mc:Choice>
        <mc:Fallback xmlns="">
          <p:pic>
            <p:nvPicPr>
              <p:cNvPr id="2" name="Ink 1">
                <a:extLst>
                  <a:ext uri="{FF2B5EF4-FFF2-40B4-BE49-F238E27FC236}">
                    <a16:creationId xmlns:a16="http://schemas.microsoft.com/office/drawing/2014/main" id="{6D61B3EE-1E4E-BDEF-4348-B3A9D62498B0}"/>
                  </a:ext>
                </a:extLst>
              </p:cNvPr>
              <p:cNvPicPr/>
              <p:nvPr/>
            </p:nvPicPr>
            <p:blipFill>
              <a:blip r:embed="rId4"/>
              <a:stretch>
                <a:fillRect/>
              </a:stretch>
            </p:blipFill>
            <p:spPr>
              <a:xfrm>
                <a:off x="669960" y="1546560"/>
                <a:ext cx="10458720" cy="2012760"/>
              </a:xfrm>
              <a:prstGeom prst="rect">
                <a:avLst/>
              </a:prstGeom>
            </p:spPr>
          </p:pic>
        </mc:Fallback>
      </mc:AlternateContent>
    </p:spTree>
    <p:extLst>
      <p:ext uri="{BB962C8B-B14F-4D97-AF65-F5344CB8AC3E}">
        <p14:creationId xmlns:p14="http://schemas.microsoft.com/office/powerpoint/2010/main" val="78496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B160-82FE-C940-16D4-48A22F9CED76}"/>
              </a:ext>
            </a:extLst>
          </p:cNvPr>
          <p:cNvSpPr>
            <a:spLocks noGrp="1"/>
          </p:cNvSpPr>
          <p:nvPr>
            <p:ph type="title"/>
          </p:nvPr>
        </p:nvSpPr>
        <p:spPr>
          <a:xfrm>
            <a:off x="319252" y="260022"/>
            <a:ext cx="11553496" cy="924561"/>
          </a:xfrm>
          <a:solidFill>
            <a:schemeClr val="accent2">
              <a:lumMod val="20000"/>
              <a:lumOff val="80000"/>
            </a:schemeClr>
          </a:solidFill>
        </p:spPr>
        <p:txBody>
          <a:bodyPr>
            <a:normAutofit/>
          </a:bodyPr>
          <a:lstStyle/>
          <a:p>
            <a:pPr algn="ctr"/>
            <a:r>
              <a:rPr lang="en-US" sz="3200" b="1" dirty="0">
                <a:latin typeface="Times New Roman" panose="02020603050405020304" pitchFamily="18" charset="0"/>
                <a:cs typeface="Times New Roman" panose="02020603050405020304" pitchFamily="18" charset="0"/>
              </a:rPr>
              <a:t>CLUSTERING</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DE2213E-2C73-51D2-9A1A-757251F69C4D}"/>
              </a:ext>
            </a:extLst>
          </p:cNvPr>
          <p:cNvSpPr>
            <a:spLocks noGrp="1"/>
          </p:cNvSpPr>
          <p:nvPr>
            <p:ph idx="1"/>
          </p:nvPr>
        </p:nvSpPr>
        <p:spPr>
          <a:xfrm>
            <a:off x="623001" y="1524000"/>
            <a:ext cx="5088251" cy="4487056"/>
          </a:xfrm>
          <a:solidFill>
            <a:schemeClr val="accent4">
              <a:lumMod val="40000"/>
              <a:lumOff val="60000"/>
            </a:schemeClr>
          </a:solidFill>
        </p:spPr>
        <p:txBody>
          <a:bodyPr>
            <a:noAutofit/>
          </a:bodyPr>
          <a:lstStyle/>
          <a:p>
            <a:r>
              <a:rPr lang="en-US" sz="2000" dirty="0">
                <a:latin typeface="Times New Roman" panose="02020603050405020304" pitchFamily="18" charset="0"/>
                <a:cs typeface="Times New Roman" panose="02020603050405020304" pitchFamily="18" charset="0"/>
              </a:rPr>
              <a:t>You are working for an </a:t>
            </a:r>
            <a:r>
              <a:rPr lang="en-US" sz="2000" b="1" dirty="0">
                <a:latin typeface="Times New Roman" panose="02020603050405020304" pitchFamily="18" charset="0"/>
                <a:cs typeface="Times New Roman" panose="02020603050405020304" pitchFamily="18" charset="0"/>
              </a:rPr>
              <a:t>e-commerce company like Amazon</a:t>
            </a:r>
            <a:r>
              <a:rPr lang="en-US" sz="2000" dirty="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You have </a:t>
            </a:r>
            <a:r>
              <a:rPr lang="en-US" sz="2000" b="1" dirty="0">
                <a:latin typeface="Times New Roman" panose="02020603050405020304" pitchFamily="18" charset="0"/>
                <a:cs typeface="Times New Roman" panose="02020603050405020304" pitchFamily="18" charset="0"/>
              </a:rPr>
              <a:t>customer data:</a:t>
            </a:r>
          </a:p>
          <a:p>
            <a:r>
              <a:rPr lang="en-US" sz="2000" dirty="0">
                <a:latin typeface="Times New Roman" panose="02020603050405020304" pitchFamily="18" charset="0"/>
                <a:cs typeface="Times New Roman" panose="02020603050405020304" pitchFamily="18" charset="0"/>
              </a:rPr>
              <a:t>Age </a:t>
            </a:r>
          </a:p>
          <a:p>
            <a:r>
              <a:rPr lang="en-US" sz="2000" dirty="0">
                <a:latin typeface="Times New Roman" panose="02020603050405020304" pitchFamily="18" charset="0"/>
                <a:cs typeface="Times New Roman" panose="02020603050405020304" pitchFamily="18" charset="0"/>
              </a:rPr>
              <a:t>Purchase amount </a:t>
            </a:r>
          </a:p>
          <a:p>
            <a:r>
              <a:rPr lang="en-US" sz="2000" dirty="0">
                <a:latin typeface="Times New Roman" panose="02020603050405020304" pitchFamily="18" charset="0"/>
                <a:cs typeface="Times New Roman" panose="02020603050405020304" pitchFamily="18" charset="0"/>
              </a:rPr>
              <a:t>Browsing time </a:t>
            </a:r>
          </a:p>
          <a:p>
            <a:r>
              <a:rPr lang="en-US" sz="2000" dirty="0">
                <a:latin typeface="Times New Roman" panose="02020603050405020304" pitchFamily="18" charset="0"/>
                <a:cs typeface="Times New Roman" panose="02020603050405020304" pitchFamily="18" charset="0"/>
              </a:rPr>
              <a:t>Product categories </a:t>
            </a:r>
          </a:p>
          <a:p>
            <a:pPr marL="0" indent="0">
              <a:buNone/>
            </a:pPr>
            <a:r>
              <a:rPr lang="en-US" sz="2000" b="1" dirty="0">
                <a:latin typeface="Times New Roman" panose="02020603050405020304" pitchFamily="18" charset="0"/>
                <a:cs typeface="Times New Roman" panose="02020603050405020304" pitchFamily="18" charset="0"/>
              </a:rPr>
              <a:t> But there are no labels like:</a:t>
            </a:r>
          </a:p>
          <a:p>
            <a:r>
              <a:rPr lang="en-US" sz="2000" dirty="0">
                <a:latin typeface="Times New Roman" panose="02020603050405020304" pitchFamily="18" charset="0"/>
                <a:cs typeface="Times New Roman" panose="02020603050405020304" pitchFamily="18" charset="0"/>
              </a:rPr>
              <a:t>“Premium customer” </a:t>
            </a:r>
          </a:p>
          <a:p>
            <a:r>
              <a:rPr lang="en-US" sz="2000" dirty="0">
                <a:latin typeface="Times New Roman" panose="02020603050405020304" pitchFamily="18" charset="0"/>
                <a:cs typeface="Times New Roman" panose="02020603050405020304" pitchFamily="18" charset="0"/>
              </a:rPr>
              <a:t>“Budget buyer”</a:t>
            </a:r>
          </a:p>
          <a:p>
            <a:pPr marL="0" indent="0">
              <a:buNone/>
            </a:pPr>
            <a:r>
              <a:rPr lang="en-US" sz="2000" b="1" dirty="0">
                <a:latin typeface="Times New Roman" panose="02020603050405020304" pitchFamily="18" charset="0"/>
                <a:cs typeface="Times New Roman" panose="02020603050405020304" pitchFamily="18" charset="0"/>
              </a:rPr>
              <a:t>Nothing is given. </a:t>
            </a:r>
          </a:p>
          <a:p>
            <a:pPr algn="just"/>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7F528E9-CADA-BAF1-0E0D-0278607EF97D}"/>
              </a:ext>
            </a:extLst>
          </p:cNvPr>
          <p:cNvSpPr txBox="1"/>
          <p:nvPr/>
        </p:nvSpPr>
        <p:spPr>
          <a:xfrm>
            <a:off x="6098500" y="1397675"/>
            <a:ext cx="5470499" cy="1477328"/>
          </a:xfrm>
          <a:prstGeom prst="rect">
            <a:avLst/>
          </a:prstGeom>
          <a:solidFill>
            <a:schemeClr val="accent2">
              <a:lumMod val="40000"/>
              <a:lumOff val="60000"/>
            </a:schemeClr>
          </a:solidFill>
        </p:spPr>
        <p:txBody>
          <a:bodyPr wrap="square">
            <a:spAutoFit/>
          </a:bodyPr>
          <a:lstStyle/>
          <a:p>
            <a:pPr>
              <a:buNone/>
            </a:pPr>
            <a:r>
              <a:rPr lang="en-US" b="1" dirty="0">
                <a:latin typeface="Times New Roman" panose="02020603050405020304" pitchFamily="18" charset="0"/>
                <a:cs typeface="Times New Roman" panose="02020603050405020304" pitchFamily="18" charset="0"/>
              </a:rPr>
              <a:t>Problem</a:t>
            </a:r>
          </a:p>
          <a:p>
            <a:pPr>
              <a:buNone/>
            </a:pPr>
            <a:r>
              <a:rPr lang="en-US" dirty="0">
                <a:latin typeface="Times New Roman" panose="02020603050405020304" pitchFamily="18" charset="0"/>
                <a:cs typeface="Times New Roman" panose="02020603050405020304" pitchFamily="18" charset="0"/>
              </a:rPr>
              <a:t>How do we understand customer types?</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Idea (Introduce Clustering)</a:t>
            </a:r>
          </a:p>
          <a:p>
            <a:pPr>
              <a:buNone/>
            </a:pPr>
            <a:r>
              <a:rPr lang="en-US" dirty="0">
                <a:latin typeface="Times New Roman" panose="02020603050405020304" pitchFamily="18" charset="0"/>
                <a:cs typeface="Times New Roman" panose="02020603050405020304" pitchFamily="18" charset="0"/>
              </a:rPr>
              <a:t>Use clustering to </a:t>
            </a:r>
            <a:r>
              <a:rPr lang="en-US" b="1" dirty="0">
                <a:latin typeface="Times New Roman" panose="02020603050405020304" pitchFamily="18" charset="0"/>
                <a:cs typeface="Times New Roman" panose="02020603050405020304" pitchFamily="18" charset="0"/>
              </a:rPr>
              <a:t>automatically group customers</a:t>
            </a:r>
            <a:r>
              <a:rPr lang="en-US" dirty="0">
                <a:latin typeface="Times New Roman" panose="02020603050405020304" pitchFamily="18" charset="0"/>
                <a:cs typeface="Times New Roman" panose="02020603050405020304" pitchFamily="18" charset="0"/>
              </a:rPr>
              <a:t> based on behavior.</a:t>
            </a:r>
          </a:p>
        </p:txBody>
      </p:sp>
      <p:sp>
        <p:nvSpPr>
          <p:cNvPr id="7" name="TextBox 6">
            <a:extLst>
              <a:ext uri="{FF2B5EF4-FFF2-40B4-BE49-F238E27FC236}">
                <a16:creationId xmlns:a16="http://schemas.microsoft.com/office/drawing/2014/main" id="{207222D3-09E9-229A-403F-8DB16ACCB91B}"/>
              </a:ext>
            </a:extLst>
          </p:cNvPr>
          <p:cNvSpPr txBox="1"/>
          <p:nvPr/>
        </p:nvSpPr>
        <p:spPr>
          <a:xfrm>
            <a:off x="6096000" y="3089848"/>
            <a:ext cx="5088251" cy="1631216"/>
          </a:xfrm>
          <a:prstGeom prst="rect">
            <a:avLst/>
          </a:prstGeom>
          <a:solidFill>
            <a:schemeClr val="accent6">
              <a:lumMod val="60000"/>
              <a:lumOff val="40000"/>
            </a:schemeClr>
          </a:solidFill>
        </p:spPr>
        <p:txBody>
          <a:bodyPr wrap="square">
            <a:spAutoFit/>
          </a:bodyPr>
          <a:lstStyle/>
          <a:p>
            <a:pPr>
              <a:buNone/>
            </a:pPr>
            <a:r>
              <a:rPr lang="en-US" sz="2000" b="1" dirty="0">
                <a:latin typeface="Times New Roman" panose="02020603050405020304" pitchFamily="18" charset="0"/>
                <a:cs typeface="Times New Roman" panose="02020603050405020304" pitchFamily="18" charset="0"/>
              </a:rPr>
              <a:t>What Clustering Finds</a:t>
            </a:r>
          </a:p>
          <a:p>
            <a:pPr>
              <a:buNone/>
            </a:pPr>
            <a:endParaRPr lang="en-US"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Cluster 1 → High spending, frequent buyers </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Cluster 2 → Low spending, occasional buyers </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Cluster 3 → Browsing more, buying less </a:t>
            </a:r>
          </a:p>
        </p:txBody>
      </p:sp>
      <p:pic>
        <p:nvPicPr>
          <p:cNvPr id="10" name="Picture 9">
            <a:extLst>
              <a:ext uri="{FF2B5EF4-FFF2-40B4-BE49-F238E27FC236}">
                <a16:creationId xmlns:a16="http://schemas.microsoft.com/office/drawing/2014/main" id="{497AA3E3-8CD8-E359-E6E6-D12DA9910D49}"/>
              </a:ext>
            </a:extLst>
          </p:cNvPr>
          <p:cNvPicPr>
            <a:picLocks noChangeAspect="1"/>
          </p:cNvPicPr>
          <p:nvPr/>
        </p:nvPicPr>
        <p:blipFill>
          <a:blip r:embed="rId2"/>
          <a:stretch>
            <a:fillRect/>
          </a:stretch>
        </p:blipFill>
        <p:spPr>
          <a:xfrm>
            <a:off x="7275228" y="4780268"/>
            <a:ext cx="3442739" cy="1951830"/>
          </a:xfrm>
          <a:prstGeom prst="rect">
            <a:avLst/>
          </a:prstGeom>
        </p:spPr>
      </p:pic>
    </p:spTree>
    <p:extLst>
      <p:ext uri="{BB962C8B-B14F-4D97-AF65-F5344CB8AC3E}">
        <p14:creationId xmlns:p14="http://schemas.microsoft.com/office/powerpoint/2010/main" val="2225865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1681D-FE01-068D-E693-3ECB20A23C3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FB18B4A-5696-7F90-0A43-4D062234BFA6}"/>
              </a:ext>
            </a:extLst>
          </p:cNvPr>
          <p:cNvPicPr>
            <a:picLocks noChangeAspect="1"/>
          </p:cNvPicPr>
          <p:nvPr/>
        </p:nvPicPr>
        <p:blipFill>
          <a:blip r:embed="rId2"/>
          <a:stretch>
            <a:fillRect/>
          </a:stretch>
        </p:blipFill>
        <p:spPr>
          <a:xfrm>
            <a:off x="987973" y="332450"/>
            <a:ext cx="9711559" cy="3598701"/>
          </a:xfrm>
          <a:prstGeom prst="rect">
            <a:avLst/>
          </a:prstGeom>
        </p:spPr>
      </p:pic>
      <p:pic>
        <p:nvPicPr>
          <p:cNvPr id="6" name="Picture 5">
            <a:extLst>
              <a:ext uri="{FF2B5EF4-FFF2-40B4-BE49-F238E27FC236}">
                <a16:creationId xmlns:a16="http://schemas.microsoft.com/office/drawing/2014/main" id="{7B61F4E1-8CF7-4BA3-14E3-B5EBB0ACB7C8}"/>
              </a:ext>
            </a:extLst>
          </p:cNvPr>
          <p:cNvPicPr>
            <a:picLocks noChangeAspect="1"/>
          </p:cNvPicPr>
          <p:nvPr/>
        </p:nvPicPr>
        <p:blipFill>
          <a:blip r:embed="rId3"/>
          <a:stretch>
            <a:fillRect/>
          </a:stretch>
        </p:blipFill>
        <p:spPr>
          <a:xfrm>
            <a:off x="944847" y="4246180"/>
            <a:ext cx="10302305" cy="2006102"/>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6667BC0-1291-A4B9-C4E3-807137602844}"/>
                  </a:ext>
                </a:extLst>
              </p14:cNvPr>
              <p14:cNvContentPartPr/>
              <p14:nvPr/>
            </p14:nvContentPartPr>
            <p14:xfrm>
              <a:off x="1168560" y="1162080"/>
              <a:ext cx="6782040" cy="3137400"/>
            </p14:xfrm>
          </p:contentPart>
        </mc:Choice>
        <mc:Fallback xmlns="">
          <p:pic>
            <p:nvPicPr>
              <p:cNvPr id="2" name="Ink 1">
                <a:extLst>
                  <a:ext uri="{FF2B5EF4-FFF2-40B4-BE49-F238E27FC236}">
                    <a16:creationId xmlns:a16="http://schemas.microsoft.com/office/drawing/2014/main" id="{F6667BC0-1291-A4B9-C4E3-807137602844}"/>
                  </a:ext>
                </a:extLst>
              </p:cNvPr>
              <p:cNvPicPr/>
              <p:nvPr/>
            </p:nvPicPr>
            <p:blipFill>
              <a:blip r:embed="rId5"/>
              <a:stretch>
                <a:fillRect/>
              </a:stretch>
            </p:blipFill>
            <p:spPr>
              <a:xfrm>
                <a:off x="1159200" y="1152720"/>
                <a:ext cx="6800760" cy="315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632B5EF3-1B17-1CFF-154F-D40810160DDB}"/>
                  </a:ext>
                </a:extLst>
              </p14:cNvPr>
              <p14:cNvContentPartPr/>
              <p14:nvPr/>
            </p14:nvContentPartPr>
            <p14:xfrm>
              <a:off x="1587600" y="1143000"/>
              <a:ext cx="6807600" cy="3562560"/>
            </p14:xfrm>
          </p:contentPart>
        </mc:Choice>
        <mc:Fallback xmlns="">
          <p:pic>
            <p:nvPicPr>
              <p:cNvPr id="3" name="Ink 2">
                <a:extLst>
                  <a:ext uri="{FF2B5EF4-FFF2-40B4-BE49-F238E27FC236}">
                    <a16:creationId xmlns:a16="http://schemas.microsoft.com/office/drawing/2014/main" id="{632B5EF3-1B17-1CFF-154F-D40810160DDB}"/>
                  </a:ext>
                </a:extLst>
              </p:cNvPr>
              <p:cNvPicPr/>
              <p:nvPr/>
            </p:nvPicPr>
            <p:blipFill>
              <a:blip r:embed="rId7"/>
              <a:stretch>
                <a:fillRect/>
              </a:stretch>
            </p:blipFill>
            <p:spPr>
              <a:xfrm>
                <a:off x="1578240" y="1133640"/>
                <a:ext cx="6826320" cy="3581280"/>
              </a:xfrm>
              <a:prstGeom prst="rect">
                <a:avLst/>
              </a:prstGeom>
            </p:spPr>
          </p:pic>
        </mc:Fallback>
      </mc:AlternateContent>
    </p:spTree>
    <p:extLst>
      <p:ext uri="{BB962C8B-B14F-4D97-AF65-F5344CB8AC3E}">
        <p14:creationId xmlns:p14="http://schemas.microsoft.com/office/powerpoint/2010/main" val="1893618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2E0A-3A0D-7F03-F21A-6AB56A1F7AAA}"/>
              </a:ext>
            </a:extLst>
          </p:cNvPr>
          <p:cNvSpPr>
            <a:spLocks noGrp="1"/>
          </p:cNvSpPr>
          <p:nvPr>
            <p:ph type="title"/>
          </p:nvPr>
        </p:nvSpPr>
        <p:spPr>
          <a:xfrm>
            <a:off x="407276" y="232979"/>
            <a:ext cx="11101552" cy="896116"/>
          </a:xfrm>
          <a:solidFill>
            <a:schemeClr val="accent2">
              <a:lumMod val="20000"/>
              <a:lumOff val="80000"/>
            </a:schemeClr>
          </a:solidFill>
        </p:spPr>
        <p:txBody>
          <a:bodyPr>
            <a:normAutofit/>
          </a:bodyPr>
          <a:lstStyle/>
          <a:p>
            <a:r>
              <a:rPr lang="en-US" b="1" dirty="0"/>
              <a:t>13.3 HIERARCHICAL CLUSTERING ALGORITHMS</a:t>
            </a:r>
            <a:endParaRPr lang="en-IN" b="1" dirty="0"/>
          </a:p>
        </p:txBody>
      </p:sp>
      <p:sp>
        <p:nvSpPr>
          <p:cNvPr id="3" name="Content Placeholder 2">
            <a:extLst>
              <a:ext uri="{FF2B5EF4-FFF2-40B4-BE49-F238E27FC236}">
                <a16:creationId xmlns:a16="http://schemas.microsoft.com/office/drawing/2014/main" id="{DC49C086-49CF-0CE2-7B65-5F4CBDFC48C8}"/>
              </a:ext>
            </a:extLst>
          </p:cNvPr>
          <p:cNvSpPr>
            <a:spLocks noGrp="1"/>
          </p:cNvSpPr>
          <p:nvPr>
            <p:ph idx="1"/>
          </p:nvPr>
        </p:nvSpPr>
        <p:spPr>
          <a:xfrm>
            <a:off x="554420" y="1493799"/>
            <a:ext cx="10954408" cy="4351338"/>
          </a:xfrm>
        </p:spPr>
        <p:txBody>
          <a:bodyPr>
            <a:normAutofit/>
          </a:bodyPr>
          <a:lstStyle/>
          <a:p>
            <a:r>
              <a:rPr lang="en-US" dirty="0">
                <a:latin typeface="Times New Roman" panose="02020603050405020304" pitchFamily="18" charset="0"/>
                <a:cs typeface="Times New Roman" panose="02020603050405020304" pitchFamily="18" charset="0"/>
              </a:rPr>
              <a:t>Hierarchical clustering is a method of grouping data points into clusters </a:t>
            </a:r>
            <a:r>
              <a:rPr lang="en-US" b="1" dirty="0">
                <a:latin typeface="Times New Roman" panose="02020603050405020304" pitchFamily="18" charset="0"/>
                <a:cs typeface="Times New Roman" panose="02020603050405020304" pitchFamily="18" charset="0"/>
              </a:rPr>
              <a:t>step by step</a:t>
            </a:r>
            <a:r>
              <a:rPr lang="en-US" dirty="0">
                <a:latin typeface="Times New Roman" panose="02020603050405020304" pitchFamily="18" charset="0"/>
                <a:cs typeface="Times New Roman" panose="02020603050405020304" pitchFamily="18" charset="0"/>
              </a:rPr>
              <a:t>, forming a </a:t>
            </a:r>
            <a:r>
              <a:rPr lang="en-US" b="1" dirty="0">
                <a:latin typeface="Times New Roman" panose="02020603050405020304" pitchFamily="18" charset="0"/>
                <a:cs typeface="Times New Roman" panose="02020603050405020304" pitchFamily="18" charset="0"/>
              </a:rPr>
              <a:t>tree-like structure</a:t>
            </a:r>
            <a:r>
              <a:rPr lang="en-US" dirty="0">
                <a:latin typeface="Times New Roman" panose="02020603050405020304" pitchFamily="18" charset="0"/>
                <a:cs typeface="Times New Roman" panose="02020603050405020304" pitchFamily="18" charset="0"/>
              </a:rPr>
              <a:t> called a </a:t>
            </a:r>
            <a:r>
              <a:rPr lang="en-US" b="1" dirty="0">
                <a:latin typeface="Times New Roman" panose="02020603050405020304" pitchFamily="18" charset="0"/>
                <a:cs typeface="Times New Roman" panose="02020603050405020304" pitchFamily="18" charset="0"/>
              </a:rPr>
              <a:t>dendrogram</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Think of it like a </a:t>
            </a:r>
            <a:r>
              <a:rPr lang="en-US" b="1" dirty="0">
                <a:latin typeface="Times New Roman" panose="02020603050405020304" pitchFamily="18" charset="0"/>
                <a:cs typeface="Times New Roman" panose="02020603050405020304" pitchFamily="18" charset="0"/>
              </a:rPr>
              <a:t>family tree</a:t>
            </a:r>
            <a:r>
              <a:rPr lang="en-US" dirty="0">
                <a:latin typeface="Times New Roman" panose="02020603050405020304" pitchFamily="18" charset="0"/>
                <a:cs typeface="Times New Roman" panose="02020603050405020304" pitchFamily="18" charset="0"/>
              </a:rPr>
              <a:t>, where small groups gradually combine into bigger groups.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Main idea:-</a:t>
            </a:r>
          </a:p>
          <a:p>
            <a:r>
              <a:rPr lang="en-US" dirty="0">
                <a:latin typeface="Times New Roman" panose="02020603050405020304" pitchFamily="18" charset="0"/>
                <a:cs typeface="Times New Roman" panose="02020603050405020304" pitchFamily="18" charset="0"/>
              </a:rPr>
              <a:t>It creates a </a:t>
            </a:r>
            <a:r>
              <a:rPr lang="en-US" b="1" dirty="0">
                <a:latin typeface="Times New Roman" panose="02020603050405020304" pitchFamily="18" charset="0"/>
                <a:cs typeface="Times New Roman" panose="02020603050405020304" pitchFamily="18" charset="0"/>
              </a:rPr>
              <a:t>nested structure of clusters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Clusters are formed at different levels (small → big) </a:t>
            </a:r>
          </a:p>
          <a:p>
            <a:r>
              <a:rPr lang="en-US" dirty="0">
                <a:latin typeface="Times New Roman" panose="02020603050405020304" pitchFamily="18" charset="0"/>
                <a:cs typeface="Times New Roman" panose="02020603050405020304" pitchFamily="18" charset="0"/>
              </a:rPr>
              <a:t>Relationships between data points are shown hierarchically </a:t>
            </a:r>
          </a:p>
          <a:p>
            <a:endParaRPr lang="en-US" dirty="0">
              <a:latin typeface="Times New Roman" panose="02020603050405020304" pitchFamily="18" charset="0"/>
              <a:cs typeface="Times New Roman" panose="02020603050405020304" pitchFamily="18" charset="0"/>
            </a:endParaRPr>
          </a:p>
          <a:p>
            <a:pPr algn="just"/>
            <a:endParaRPr lang="en-IN" b="1" dirty="0"/>
          </a:p>
        </p:txBody>
      </p:sp>
    </p:spTree>
    <p:extLst>
      <p:ext uri="{BB962C8B-B14F-4D97-AF65-F5344CB8AC3E}">
        <p14:creationId xmlns:p14="http://schemas.microsoft.com/office/powerpoint/2010/main" val="1472806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24FFD-2768-A391-2F72-B656108DB0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C033EB-E8FA-7110-9AB4-4A47E79CB1E6}"/>
              </a:ext>
            </a:extLst>
          </p:cNvPr>
          <p:cNvSpPr>
            <a:spLocks noGrp="1"/>
          </p:cNvSpPr>
          <p:nvPr>
            <p:ph type="title"/>
          </p:nvPr>
        </p:nvSpPr>
        <p:spPr>
          <a:xfrm>
            <a:off x="407276" y="232979"/>
            <a:ext cx="11101552" cy="896116"/>
          </a:xfrm>
          <a:solidFill>
            <a:schemeClr val="accent2">
              <a:lumMod val="20000"/>
              <a:lumOff val="80000"/>
            </a:schemeClr>
          </a:solidFill>
        </p:spPr>
        <p:txBody>
          <a:bodyPr>
            <a:normAutofit/>
          </a:bodyPr>
          <a:lstStyle/>
          <a:p>
            <a:r>
              <a:rPr lang="en-US" b="1" dirty="0"/>
              <a:t>13.3 HIERARCHICAL CLUSTERING ALGORITHMS</a:t>
            </a:r>
            <a:endParaRPr lang="en-IN" b="1" dirty="0"/>
          </a:p>
        </p:txBody>
      </p:sp>
      <p:sp>
        <p:nvSpPr>
          <p:cNvPr id="3" name="Content Placeholder 2">
            <a:extLst>
              <a:ext uri="{FF2B5EF4-FFF2-40B4-BE49-F238E27FC236}">
                <a16:creationId xmlns:a16="http://schemas.microsoft.com/office/drawing/2014/main" id="{47D7E8A7-FFB3-C3B8-5C3C-08A63F50321C}"/>
              </a:ext>
            </a:extLst>
          </p:cNvPr>
          <p:cNvSpPr>
            <a:spLocks noGrp="1"/>
          </p:cNvSpPr>
          <p:nvPr>
            <p:ph idx="1"/>
          </p:nvPr>
        </p:nvSpPr>
        <p:spPr>
          <a:xfrm>
            <a:off x="407276" y="1349419"/>
            <a:ext cx="7290169" cy="5067423"/>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Hierarchical methods produce a nested partition of objects with hierarchical relationships among  objects. Often, the hierarchy relationship is shown in the form of a </a:t>
            </a:r>
            <a:r>
              <a:rPr lang="en-US" b="1" dirty="0">
                <a:latin typeface="Times New Roman" panose="02020603050405020304" pitchFamily="18" charset="0"/>
                <a:cs typeface="Times New Roman" panose="02020603050405020304" pitchFamily="18" charset="0"/>
              </a:rPr>
              <a:t>dendrogram</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Hierarchical methods include categories, agglomerative methods and divisive methods.  </a:t>
            </a:r>
          </a:p>
          <a:p>
            <a:pPr algn="just"/>
            <a:r>
              <a:rPr lang="en-US" dirty="0">
                <a:latin typeface="Times New Roman" panose="02020603050405020304" pitchFamily="18" charset="0"/>
                <a:cs typeface="Times New Roman" panose="02020603050405020304" pitchFamily="18" charset="0"/>
              </a:rPr>
              <a:t>In agglomerative methods, </a:t>
            </a:r>
            <a:r>
              <a:rPr lang="en-US" b="1" dirty="0">
                <a:latin typeface="Times New Roman" panose="02020603050405020304" pitchFamily="18" charset="0"/>
                <a:cs typeface="Times New Roman" panose="02020603050405020304" pitchFamily="18" charset="0"/>
              </a:rPr>
              <a:t>initially all individual samples are considered as a cluster, that is,  a cluster with a single element </a:t>
            </a:r>
          </a:p>
          <a:p>
            <a:pPr algn="just"/>
            <a:r>
              <a:rPr lang="en-US" b="1" dirty="0">
                <a:latin typeface="Times New Roman" panose="02020603050405020304" pitchFamily="18" charset="0"/>
                <a:cs typeface="Times New Roman" panose="02020603050405020304" pitchFamily="18" charset="0"/>
              </a:rPr>
              <a:t>Then, they are merged and the process is continued to get a  single cluster. </a:t>
            </a:r>
            <a:endParaRPr lang="en-IN"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7CF4B58-65A6-70F3-F638-4B50FAC8145A}"/>
              </a:ext>
            </a:extLst>
          </p:cNvPr>
          <p:cNvPicPr>
            <a:picLocks noChangeAspect="1"/>
          </p:cNvPicPr>
          <p:nvPr/>
        </p:nvPicPr>
        <p:blipFill>
          <a:blip r:embed="rId2"/>
          <a:stretch>
            <a:fillRect/>
          </a:stretch>
        </p:blipFill>
        <p:spPr>
          <a:xfrm>
            <a:off x="8149390" y="1860884"/>
            <a:ext cx="3898232" cy="3568184"/>
          </a:xfrm>
          <a:prstGeom prst="rect">
            <a:avLst/>
          </a:prstGeom>
        </p:spPr>
      </p:pic>
    </p:spTree>
    <p:extLst>
      <p:ext uri="{BB962C8B-B14F-4D97-AF65-F5344CB8AC3E}">
        <p14:creationId xmlns:p14="http://schemas.microsoft.com/office/powerpoint/2010/main" val="3289765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D87239-6C73-02BF-49A0-AB741EF033C3}"/>
              </a:ext>
            </a:extLst>
          </p:cNvPr>
          <p:cNvSpPr>
            <a:spLocks noGrp="1"/>
          </p:cNvSpPr>
          <p:nvPr>
            <p:ph idx="1"/>
          </p:nvPr>
        </p:nvSpPr>
        <p:spPr>
          <a:xfrm>
            <a:off x="734410" y="869183"/>
            <a:ext cx="10723179" cy="4932527"/>
          </a:xfrm>
        </p:spPr>
        <p:txBody>
          <a:bodyPr/>
          <a:lstStyle/>
          <a:p>
            <a:pPr algn="just"/>
            <a:r>
              <a:rPr lang="en-US" dirty="0">
                <a:latin typeface="Times New Roman" panose="02020603050405020304" pitchFamily="18" charset="0"/>
                <a:cs typeface="Times New Roman" panose="02020603050405020304" pitchFamily="18" charset="0"/>
              </a:rPr>
              <a:t>Divisive methods use another kind of philosophy, </a:t>
            </a:r>
            <a:r>
              <a:rPr lang="en-US" b="1" dirty="0">
                <a:latin typeface="Times New Roman" panose="02020603050405020304" pitchFamily="18" charset="0"/>
                <a:cs typeface="Times New Roman" panose="02020603050405020304" pitchFamily="18" charset="0"/>
              </a:rPr>
              <a:t>where a single cluster of all  samples of the dataset taken initially is chosen and then partitioned. </a:t>
            </a:r>
          </a:p>
          <a:p>
            <a:pPr algn="just"/>
            <a:r>
              <a:rPr lang="en-US" dirty="0">
                <a:latin typeface="Times New Roman" panose="02020603050405020304" pitchFamily="18" charset="0"/>
                <a:cs typeface="Times New Roman" panose="02020603050405020304" pitchFamily="18" charset="0"/>
              </a:rPr>
              <a:t>This </a:t>
            </a:r>
            <a:r>
              <a:rPr lang="en-US" b="1" dirty="0">
                <a:latin typeface="Times New Roman" panose="02020603050405020304" pitchFamily="18" charset="0"/>
                <a:cs typeface="Times New Roman" panose="02020603050405020304" pitchFamily="18" charset="0"/>
              </a:rPr>
              <a:t>partition process is  continued until the cluster is split into smaller clusters.  </a:t>
            </a:r>
          </a:p>
          <a:p>
            <a:pPr algn="just"/>
            <a:r>
              <a:rPr lang="en-US" b="1" dirty="0">
                <a:latin typeface="Times New Roman" panose="02020603050405020304" pitchFamily="18" charset="0"/>
                <a:cs typeface="Times New Roman" panose="02020603050405020304" pitchFamily="18" charset="0"/>
              </a:rPr>
              <a:t>Agglomerative methods merge clusters to reduce the number of clusters. </a:t>
            </a:r>
          </a:p>
          <a:p>
            <a:pPr algn="just"/>
            <a:r>
              <a:rPr lang="en-US" dirty="0">
                <a:latin typeface="Times New Roman" panose="02020603050405020304" pitchFamily="18" charset="0"/>
                <a:cs typeface="Times New Roman" panose="02020603050405020304" pitchFamily="18" charset="0"/>
              </a:rPr>
              <a:t>This is repeated each  time while merging two closest clusters to get a single cluster.</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358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EEC092-9E38-8A7C-468E-210A1C67D3DC}"/>
              </a:ext>
            </a:extLst>
          </p:cNvPr>
          <p:cNvPicPr>
            <a:picLocks noChangeAspect="1"/>
          </p:cNvPicPr>
          <p:nvPr/>
        </p:nvPicPr>
        <p:blipFill>
          <a:blip r:embed="rId2"/>
          <a:stretch>
            <a:fillRect/>
          </a:stretch>
        </p:blipFill>
        <p:spPr>
          <a:xfrm>
            <a:off x="697759" y="833631"/>
            <a:ext cx="10966267" cy="4263885"/>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ADA20B8-C930-3577-3DC2-FC34B3118F73}"/>
                  </a:ext>
                </a:extLst>
              </p14:cNvPr>
              <p14:cNvContentPartPr/>
              <p14:nvPr/>
            </p14:nvContentPartPr>
            <p14:xfrm>
              <a:off x="5797440" y="1841400"/>
              <a:ext cx="5524920" cy="1352880"/>
            </p14:xfrm>
          </p:contentPart>
        </mc:Choice>
        <mc:Fallback xmlns="">
          <p:pic>
            <p:nvPicPr>
              <p:cNvPr id="2" name="Ink 1">
                <a:extLst>
                  <a:ext uri="{FF2B5EF4-FFF2-40B4-BE49-F238E27FC236}">
                    <a16:creationId xmlns:a16="http://schemas.microsoft.com/office/drawing/2014/main" id="{BADA20B8-C930-3577-3DC2-FC34B3118F73}"/>
                  </a:ext>
                </a:extLst>
              </p:cNvPr>
              <p:cNvPicPr/>
              <p:nvPr/>
            </p:nvPicPr>
            <p:blipFill>
              <a:blip r:embed="rId4"/>
              <a:stretch>
                <a:fillRect/>
              </a:stretch>
            </p:blipFill>
            <p:spPr>
              <a:xfrm>
                <a:off x="5788080" y="1832040"/>
                <a:ext cx="5543640" cy="1371600"/>
              </a:xfrm>
              <a:prstGeom prst="rect">
                <a:avLst/>
              </a:prstGeom>
            </p:spPr>
          </p:pic>
        </mc:Fallback>
      </mc:AlternateContent>
    </p:spTree>
    <p:extLst>
      <p:ext uri="{BB962C8B-B14F-4D97-AF65-F5344CB8AC3E}">
        <p14:creationId xmlns:p14="http://schemas.microsoft.com/office/powerpoint/2010/main" val="935245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A8CCF-A408-5A47-85D9-5950EF2A6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76C26-1BC3-B943-222D-7EE8CC98F6D0}"/>
              </a:ext>
            </a:extLst>
          </p:cNvPr>
          <p:cNvSpPr>
            <a:spLocks noGrp="1"/>
          </p:cNvSpPr>
          <p:nvPr>
            <p:ph type="title"/>
          </p:nvPr>
        </p:nvSpPr>
        <p:spPr>
          <a:xfrm>
            <a:off x="421640" y="456882"/>
            <a:ext cx="10515600" cy="508635"/>
          </a:xfrm>
          <a:solidFill>
            <a:schemeClr val="accent2">
              <a:lumMod val="20000"/>
              <a:lumOff val="80000"/>
            </a:schemeClr>
          </a:solidFill>
        </p:spPr>
        <p:txBody>
          <a:bodyPr>
            <a:normAutofit fontScale="90000"/>
          </a:bodyPr>
          <a:lstStyle/>
          <a:p>
            <a:r>
              <a:rPr lang="en-US" b="1" dirty="0"/>
              <a:t>13.3.1 Single Linkage or MIN Algorithm</a:t>
            </a:r>
            <a:endParaRPr lang="en-IN" b="1" dirty="0"/>
          </a:p>
        </p:txBody>
      </p:sp>
      <p:sp>
        <p:nvSpPr>
          <p:cNvPr id="3" name="Content Placeholder 2">
            <a:extLst>
              <a:ext uri="{FF2B5EF4-FFF2-40B4-BE49-F238E27FC236}">
                <a16:creationId xmlns:a16="http://schemas.microsoft.com/office/drawing/2014/main" id="{CF983E00-70C3-D4C4-9C5E-7950B1337CBE}"/>
              </a:ext>
            </a:extLst>
          </p:cNvPr>
          <p:cNvSpPr>
            <a:spLocks noGrp="1"/>
          </p:cNvSpPr>
          <p:nvPr>
            <p:ph idx="1"/>
          </p:nvPr>
        </p:nvSpPr>
        <p:spPr>
          <a:xfrm>
            <a:off x="698500" y="1427480"/>
            <a:ext cx="10795000" cy="4191000"/>
          </a:xfrm>
        </p:spPr>
        <p:txBody>
          <a:bodyPr>
            <a:normAutofit/>
          </a:bodyPr>
          <a:lstStyle/>
          <a:p>
            <a:pPr algn="just"/>
            <a:r>
              <a:rPr lang="en-US" dirty="0"/>
              <a:t>Hierarchical clustering algorithms produce nested clusters, which can be visualized as a hierarchical  tree or dendrogram. </a:t>
            </a:r>
          </a:p>
          <a:p>
            <a:pPr algn="just"/>
            <a:r>
              <a:rPr lang="en-US" dirty="0"/>
              <a:t>The idea behind this approach is proximity among clusters. </a:t>
            </a:r>
          </a:p>
          <a:p>
            <a:pPr algn="just"/>
            <a:r>
              <a:rPr lang="en-US" dirty="0"/>
              <a:t>In single linkage  algorithm, the smallest distance (x, y), where x is from one cluster and y is from another cluster,  is the distance between all possible pairs of the two groups or clusters (or simply the smallest  distance of two points where points are in different clusters) and is used for merging the clusters.  </a:t>
            </a:r>
          </a:p>
        </p:txBody>
      </p:sp>
      <p:sp>
        <p:nvSpPr>
          <p:cNvPr id="5" name="TextBox 4">
            <a:extLst>
              <a:ext uri="{FF2B5EF4-FFF2-40B4-BE49-F238E27FC236}">
                <a16:creationId xmlns:a16="http://schemas.microsoft.com/office/drawing/2014/main" id="{F46DB6C1-3C07-2199-8DEF-BEDD1AAF2787}"/>
              </a:ext>
            </a:extLst>
          </p:cNvPr>
          <p:cNvSpPr txBox="1"/>
          <p:nvPr/>
        </p:nvSpPr>
        <p:spPr>
          <a:xfrm>
            <a:off x="1041400" y="5974695"/>
            <a:ext cx="9895840" cy="646331"/>
          </a:xfrm>
          <a:prstGeom prst="rect">
            <a:avLst/>
          </a:prstGeom>
          <a:noFill/>
        </p:spPr>
        <p:txBody>
          <a:bodyPr wrap="square">
            <a:spAutoFit/>
          </a:bodyPr>
          <a:lstStyle/>
          <a:p>
            <a:r>
              <a:rPr lang="en-US" b="0" i="0" dirty="0">
                <a:solidFill>
                  <a:srgbClr val="202124"/>
                </a:solidFill>
                <a:effectLst/>
                <a:latin typeface="Google Sans"/>
              </a:rPr>
              <a:t>In single-link (or single linkage) hierarchical clustering, we </a:t>
            </a:r>
            <a:r>
              <a:rPr lang="en-US" b="0" i="0" dirty="0">
                <a:solidFill>
                  <a:srgbClr val="040C28"/>
                </a:solidFill>
                <a:effectLst/>
                <a:latin typeface="Google Sans"/>
              </a:rPr>
              <a:t>merge in each step the two clusters whose two closest members have the smallest distance</a:t>
            </a:r>
            <a:r>
              <a:rPr lang="en-US" b="0" i="0" dirty="0">
                <a:solidFill>
                  <a:srgbClr val="202124"/>
                </a:solidFill>
                <a:effectLst/>
                <a:latin typeface="Google Sans"/>
              </a:rPr>
              <a:t> </a:t>
            </a:r>
            <a:endParaRPr lang="en-IN"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1A928DE2-BD29-091F-7828-CCAC8EDAED69}"/>
                  </a:ext>
                </a:extLst>
              </p14:cNvPr>
              <p14:cNvContentPartPr/>
              <p14:nvPr/>
            </p14:nvContentPartPr>
            <p14:xfrm>
              <a:off x="6438960" y="2197080"/>
              <a:ext cx="2984760" cy="63720"/>
            </p14:xfrm>
          </p:contentPart>
        </mc:Choice>
        <mc:Fallback xmlns="">
          <p:pic>
            <p:nvPicPr>
              <p:cNvPr id="4" name="Ink 3">
                <a:extLst>
                  <a:ext uri="{FF2B5EF4-FFF2-40B4-BE49-F238E27FC236}">
                    <a16:creationId xmlns:a16="http://schemas.microsoft.com/office/drawing/2014/main" id="{1A928DE2-BD29-091F-7828-CCAC8EDAED69}"/>
                  </a:ext>
                </a:extLst>
              </p:cNvPr>
              <p:cNvPicPr/>
              <p:nvPr/>
            </p:nvPicPr>
            <p:blipFill>
              <a:blip r:embed="rId3"/>
              <a:stretch>
                <a:fillRect/>
              </a:stretch>
            </p:blipFill>
            <p:spPr>
              <a:xfrm>
                <a:off x="6429600" y="2187720"/>
                <a:ext cx="3003480" cy="82440"/>
              </a:xfrm>
              <a:prstGeom prst="rect">
                <a:avLst/>
              </a:prstGeom>
            </p:spPr>
          </p:pic>
        </mc:Fallback>
      </mc:AlternateContent>
    </p:spTree>
    <p:extLst>
      <p:ext uri="{BB962C8B-B14F-4D97-AF65-F5344CB8AC3E}">
        <p14:creationId xmlns:p14="http://schemas.microsoft.com/office/powerpoint/2010/main" val="2221540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18798-55A7-1D08-B0E1-B2DDF22559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29327C-6919-02B3-6321-2BDBFEF78475}"/>
              </a:ext>
            </a:extLst>
          </p:cNvPr>
          <p:cNvSpPr>
            <a:spLocks noGrp="1"/>
          </p:cNvSpPr>
          <p:nvPr>
            <p:ph idx="1"/>
          </p:nvPr>
        </p:nvSpPr>
        <p:spPr>
          <a:xfrm>
            <a:off x="685800" y="748665"/>
            <a:ext cx="10515600" cy="4351338"/>
          </a:xfrm>
        </p:spPr>
        <p:txBody>
          <a:bodyPr/>
          <a:lstStyle/>
          <a:p>
            <a:pPr algn="just"/>
            <a:r>
              <a:rPr lang="en-US" dirty="0"/>
              <a:t>This corresponds to finding of minimum spanning tree (MST) of a graph.  </a:t>
            </a:r>
          </a:p>
          <a:p>
            <a:pPr algn="just"/>
            <a:r>
              <a:rPr lang="en-US" dirty="0"/>
              <a:t>The distance measures between individual samples or data points is already demonstrated in  the previous section 13.2. </a:t>
            </a:r>
          </a:p>
          <a:p>
            <a:pPr algn="just"/>
            <a:r>
              <a:rPr lang="en-US" dirty="0"/>
              <a:t>To understand the single linkage algorithm, go through the following  numerical problem that involves finding the distance between clusters.</a:t>
            </a:r>
            <a:endParaRPr lang="en-IN" dirty="0"/>
          </a:p>
          <a:p>
            <a:endParaRPr lang="en-IN" dirty="0"/>
          </a:p>
        </p:txBody>
      </p:sp>
    </p:spTree>
    <p:extLst>
      <p:ext uri="{BB962C8B-B14F-4D97-AF65-F5344CB8AC3E}">
        <p14:creationId xmlns:p14="http://schemas.microsoft.com/office/powerpoint/2010/main" val="3628801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1F463-1B85-ED05-49D4-51164BEA78C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3D62A1-B25E-6D80-0F0A-9E5E6C6D7A2A}"/>
              </a:ext>
            </a:extLst>
          </p:cNvPr>
          <p:cNvPicPr>
            <a:picLocks noChangeAspect="1"/>
          </p:cNvPicPr>
          <p:nvPr/>
        </p:nvPicPr>
        <p:blipFill>
          <a:blip r:embed="rId2"/>
          <a:stretch>
            <a:fillRect/>
          </a:stretch>
        </p:blipFill>
        <p:spPr>
          <a:xfrm>
            <a:off x="1276083" y="739714"/>
            <a:ext cx="9900716" cy="3851950"/>
          </a:xfrm>
          <a:prstGeom prst="rect">
            <a:avLst/>
          </a:prstGeom>
        </p:spPr>
      </p:pic>
    </p:spTree>
    <p:extLst>
      <p:ext uri="{BB962C8B-B14F-4D97-AF65-F5344CB8AC3E}">
        <p14:creationId xmlns:p14="http://schemas.microsoft.com/office/powerpoint/2010/main" val="2884650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EA196D-7368-84DF-C41A-B6A2F87C3AB2}"/>
              </a:ext>
            </a:extLst>
          </p:cNvPr>
          <p:cNvPicPr>
            <a:picLocks noChangeAspect="1"/>
          </p:cNvPicPr>
          <p:nvPr/>
        </p:nvPicPr>
        <p:blipFill>
          <a:blip r:embed="rId2"/>
          <a:stretch>
            <a:fillRect/>
          </a:stretch>
        </p:blipFill>
        <p:spPr>
          <a:xfrm>
            <a:off x="2839453" y="577516"/>
            <a:ext cx="9352547" cy="5677409"/>
          </a:xfrm>
          <a:prstGeom prst="rect">
            <a:avLst/>
          </a:prstGeom>
        </p:spPr>
      </p:pic>
      <p:pic>
        <p:nvPicPr>
          <p:cNvPr id="4" name="Picture 3">
            <a:extLst>
              <a:ext uri="{FF2B5EF4-FFF2-40B4-BE49-F238E27FC236}">
                <a16:creationId xmlns:a16="http://schemas.microsoft.com/office/drawing/2014/main" id="{2496729F-D2E9-B515-EBF2-9BE3B7F50D9E}"/>
              </a:ext>
            </a:extLst>
          </p:cNvPr>
          <p:cNvPicPr>
            <a:picLocks noChangeAspect="1"/>
          </p:cNvPicPr>
          <p:nvPr/>
        </p:nvPicPr>
        <p:blipFill>
          <a:blip r:embed="rId3"/>
          <a:stretch>
            <a:fillRect/>
          </a:stretch>
        </p:blipFill>
        <p:spPr>
          <a:xfrm>
            <a:off x="467341" y="768893"/>
            <a:ext cx="2147522" cy="1790950"/>
          </a:xfrm>
          <a:prstGeom prst="rect">
            <a:avLst/>
          </a:prstGeom>
        </p:spPr>
      </p:pic>
    </p:spTree>
    <p:extLst>
      <p:ext uri="{BB962C8B-B14F-4D97-AF65-F5344CB8AC3E}">
        <p14:creationId xmlns:p14="http://schemas.microsoft.com/office/powerpoint/2010/main" val="121126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523C9-83AF-C6B1-5F5E-EA2E3898C16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DDA7503-E1D3-8515-A941-94935844BC64}"/>
              </a:ext>
            </a:extLst>
          </p:cNvPr>
          <p:cNvPicPr>
            <a:picLocks noChangeAspect="1"/>
          </p:cNvPicPr>
          <p:nvPr/>
        </p:nvPicPr>
        <p:blipFill>
          <a:blip r:embed="rId2"/>
          <a:stretch>
            <a:fillRect/>
          </a:stretch>
        </p:blipFill>
        <p:spPr>
          <a:xfrm>
            <a:off x="1042668" y="1351280"/>
            <a:ext cx="9559547" cy="2971879"/>
          </a:xfrm>
          <a:prstGeom prst="rect">
            <a:avLst/>
          </a:prstGeom>
        </p:spPr>
      </p:pic>
    </p:spTree>
    <p:extLst>
      <p:ext uri="{BB962C8B-B14F-4D97-AF65-F5344CB8AC3E}">
        <p14:creationId xmlns:p14="http://schemas.microsoft.com/office/powerpoint/2010/main" val="254156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16E89-BFCF-4031-11D1-10C30285C6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EB36D5-9C70-5F36-4DCB-EAB1471D9AE9}"/>
              </a:ext>
            </a:extLst>
          </p:cNvPr>
          <p:cNvSpPr>
            <a:spLocks noGrp="1"/>
          </p:cNvSpPr>
          <p:nvPr>
            <p:ph type="title"/>
          </p:nvPr>
        </p:nvSpPr>
        <p:spPr>
          <a:xfrm>
            <a:off x="319252" y="260022"/>
            <a:ext cx="11553496" cy="924561"/>
          </a:xfrm>
          <a:solidFill>
            <a:schemeClr val="accent2">
              <a:lumMod val="20000"/>
              <a:lumOff val="80000"/>
            </a:schemeClr>
          </a:solidFill>
        </p:spPr>
        <p:txBody>
          <a:bodyPr>
            <a:normAutofit/>
          </a:bodyPr>
          <a:lstStyle/>
          <a:p>
            <a:pPr algn="ctr"/>
            <a:r>
              <a:rPr lang="en-US" sz="3200" b="1" dirty="0">
                <a:latin typeface="Times New Roman" panose="02020603050405020304" pitchFamily="18" charset="0"/>
                <a:cs typeface="Times New Roman" panose="02020603050405020304" pitchFamily="18" charset="0"/>
              </a:rPr>
              <a:t>INTRODUCTION TO CLUSTERING APPROACHES</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EA944D0-A89D-8AB6-BF90-44BC3844B0EF}"/>
              </a:ext>
            </a:extLst>
          </p:cNvPr>
          <p:cNvSpPr>
            <a:spLocks noGrp="1"/>
          </p:cNvSpPr>
          <p:nvPr>
            <p:ph idx="1"/>
          </p:nvPr>
        </p:nvSpPr>
        <p:spPr>
          <a:xfrm>
            <a:off x="623001" y="1524000"/>
            <a:ext cx="10945998" cy="4572000"/>
          </a:xfrm>
        </p:spPr>
        <p:txBody>
          <a:bodyPr>
            <a:noAutofit/>
          </a:bodyPr>
          <a:lstStyle/>
          <a:p>
            <a:pPr algn="just"/>
            <a:r>
              <a:rPr lang="en-US" sz="2400" dirty="0">
                <a:latin typeface="Times New Roman" panose="02020603050405020304" pitchFamily="18" charset="0"/>
                <a:cs typeface="Times New Roman" panose="02020603050405020304" pitchFamily="18" charset="0"/>
              </a:rPr>
              <a:t>Cluster analysis means grouping similar data points together. Cluster analysis is the fundamental task of </a:t>
            </a:r>
            <a:r>
              <a:rPr lang="en-US" sz="2400" b="1" u="sng" dirty="0">
                <a:latin typeface="Times New Roman" panose="02020603050405020304" pitchFamily="18" charset="0"/>
                <a:cs typeface="Times New Roman" panose="02020603050405020304" pitchFamily="18" charset="0"/>
              </a:rPr>
              <a:t>unsupervised learning</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Unsupervised learning  involves exploring the given dataset. In unsupervised learning, there are no labels or answers provided. The system tries to find patterns or structure in the data by itself.</a:t>
            </a:r>
          </a:p>
          <a:p>
            <a:pPr algn="just"/>
            <a:r>
              <a:rPr lang="en-US" sz="2400" dirty="0">
                <a:latin typeface="Times New Roman" panose="02020603050405020304" pitchFamily="18" charset="0"/>
                <a:cs typeface="Times New Roman" panose="02020603050405020304" pitchFamily="18" charset="0"/>
              </a:rPr>
              <a:t> Cluster analysis is a technique of </a:t>
            </a:r>
            <a:r>
              <a:rPr lang="en-US" sz="2400" b="1" u="sng" dirty="0">
                <a:latin typeface="Times New Roman" panose="02020603050405020304" pitchFamily="18" charset="0"/>
                <a:cs typeface="Times New Roman" panose="02020603050405020304" pitchFamily="18" charset="0"/>
              </a:rPr>
              <a:t>partitioning a collection  of unlabeled objects</a:t>
            </a:r>
            <a:r>
              <a:rPr lang="en-US" sz="2400" dirty="0">
                <a:latin typeface="Times New Roman" panose="02020603050405020304" pitchFamily="18" charset="0"/>
                <a:cs typeface="Times New Roman" panose="02020603050405020304" pitchFamily="18" charset="0"/>
              </a:rPr>
              <a:t> that have many attributes into meaningful disjoint groups or clusters. </a:t>
            </a:r>
          </a:p>
          <a:p>
            <a:pPr algn="just"/>
            <a:r>
              <a:rPr lang="en-US" sz="2400" b="1" u="sng" dirty="0">
                <a:latin typeface="Times New Roman" panose="02020603050405020304" pitchFamily="18" charset="0"/>
                <a:cs typeface="Times New Roman" panose="02020603050405020304" pitchFamily="18" charset="0"/>
              </a:rPr>
              <a:t>Cluster analysis divides data into groups.</a:t>
            </a:r>
          </a:p>
          <a:p>
            <a:pPr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The data is unlabeled (no predefined categories).</a:t>
            </a:r>
          </a:p>
          <a:p>
            <a:pPr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Each object has many features (attributes).</a:t>
            </a:r>
          </a:p>
          <a:p>
            <a:pPr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The goal is to form meaningful groups (clusters).</a:t>
            </a:r>
          </a:p>
          <a:p>
            <a:pPr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“Disjoint” means each object belongs to only one cluster.</a:t>
            </a:r>
          </a:p>
        </p:txBody>
      </p:sp>
    </p:spTree>
    <p:extLst>
      <p:ext uri="{BB962C8B-B14F-4D97-AF65-F5344CB8AC3E}">
        <p14:creationId xmlns:p14="http://schemas.microsoft.com/office/powerpoint/2010/main" val="3471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42943-4EB7-BC6E-7177-F8D5F35EAD8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30BE0C0-3758-7C4F-0A03-91A0D370503B}"/>
              </a:ext>
            </a:extLst>
          </p:cNvPr>
          <p:cNvPicPr>
            <a:picLocks noChangeAspect="1"/>
          </p:cNvPicPr>
          <p:nvPr/>
        </p:nvPicPr>
        <p:blipFill>
          <a:blip r:embed="rId2"/>
          <a:stretch>
            <a:fillRect/>
          </a:stretch>
        </p:blipFill>
        <p:spPr>
          <a:xfrm>
            <a:off x="1300480" y="213385"/>
            <a:ext cx="9410951" cy="6431229"/>
          </a:xfrm>
          <a:prstGeom prst="rect">
            <a:avLst/>
          </a:prstGeom>
        </p:spPr>
      </p:pic>
    </p:spTree>
    <p:extLst>
      <p:ext uri="{BB962C8B-B14F-4D97-AF65-F5344CB8AC3E}">
        <p14:creationId xmlns:p14="http://schemas.microsoft.com/office/powerpoint/2010/main" val="4043355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48384C-2D41-9ADD-1263-F8D6D1A779DF}"/>
              </a:ext>
            </a:extLst>
          </p:cNvPr>
          <p:cNvPicPr>
            <a:picLocks noChangeAspect="1"/>
          </p:cNvPicPr>
          <p:nvPr/>
        </p:nvPicPr>
        <p:blipFill>
          <a:blip r:embed="rId2"/>
          <a:stretch>
            <a:fillRect/>
          </a:stretch>
        </p:blipFill>
        <p:spPr>
          <a:xfrm>
            <a:off x="894081" y="462789"/>
            <a:ext cx="9946654" cy="5932422"/>
          </a:xfrm>
          <a:prstGeom prst="rect">
            <a:avLst/>
          </a:prstGeom>
        </p:spPr>
      </p:pic>
    </p:spTree>
    <p:extLst>
      <p:ext uri="{BB962C8B-B14F-4D97-AF65-F5344CB8AC3E}">
        <p14:creationId xmlns:p14="http://schemas.microsoft.com/office/powerpoint/2010/main" val="290324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5B53D-CD5E-92E9-0F71-4894FDAB1B4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5B756EA-DB91-8A63-D572-13F70AC05E48}"/>
              </a:ext>
            </a:extLst>
          </p:cNvPr>
          <p:cNvPicPr>
            <a:picLocks noChangeAspect="1"/>
          </p:cNvPicPr>
          <p:nvPr/>
        </p:nvPicPr>
        <p:blipFill>
          <a:blip r:embed="rId2"/>
          <a:stretch>
            <a:fillRect/>
          </a:stretch>
        </p:blipFill>
        <p:spPr>
          <a:xfrm>
            <a:off x="1117600" y="391488"/>
            <a:ext cx="9376668" cy="6075024"/>
          </a:xfrm>
          <a:prstGeom prst="rect">
            <a:avLst/>
          </a:prstGeom>
        </p:spPr>
      </p:pic>
    </p:spTree>
    <p:extLst>
      <p:ext uri="{BB962C8B-B14F-4D97-AF65-F5344CB8AC3E}">
        <p14:creationId xmlns:p14="http://schemas.microsoft.com/office/powerpoint/2010/main" val="3213274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87451D-9C78-5A4F-27C3-B8559A0C6708}"/>
              </a:ext>
            </a:extLst>
          </p:cNvPr>
          <p:cNvPicPr>
            <a:picLocks noChangeAspect="1"/>
          </p:cNvPicPr>
          <p:nvPr/>
        </p:nvPicPr>
        <p:blipFill>
          <a:blip r:embed="rId2"/>
          <a:stretch>
            <a:fillRect/>
          </a:stretch>
        </p:blipFill>
        <p:spPr>
          <a:xfrm>
            <a:off x="1198880" y="361134"/>
            <a:ext cx="9179816" cy="6135732"/>
          </a:xfrm>
          <a:prstGeom prst="rect">
            <a:avLst/>
          </a:prstGeom>
        </p:spPr>
      </p:pic>
    </p:spTree>
    <p:extLst>
      <p:ext uri="{BB962C8B-B14F-4D97-AF65-F5344CB8AC3E}">
        <p14:creationId xmlns:p14="http://schemas.microsoft.com/office/powerpoint/2010/main" val="3830386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B64348-87BD-5063-55C5-3FA2BD514303}"/>
              </a:ext>
            </a:extLst>
          </p:cNvPr>
          <p:cNvPicPr>
            <a:picLocks noChangeAspect="1"/>
          </p:cNvPicPr>
          <p:nvPr/>
        </p:nvPicPr>
        <p:blipFill>
          <a:blip r:embed="rId2"/>
          <a:stretch>
            <a:fillRect/>
          </a:stretch>
        </p:blipFill>
        <p:spPr>
          <a:xfrm>
            <a:off x="1489524" y="1743025"/>
            <a:ext cx="8424348" cy="3371950"/>
          </a:xfrm>
          <a:prstGeom prst="rect">
            <a:avLst/>
          </a:prstGeom>
        </p:spPr>
      </p:pic>
    </p:spTree>
    <p:extLst>
      <p:ext uri="{BB962C8B-B14F-4D97-AF65-F5344CB8AC3E}">
        <p14:creationId xmlns:p14="http://schemas.microsoft.com/office/powerpoint/2010/main" val="10281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BD735-D8FE-4495-CF67-B7CFCB1FD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385ED-B710-34A3-8BF0-8985E114FD2E}"/>
              </a:ext>
            </a:extLst>
          </p:cNvPr>
          <p:cNvSpPr>
            <a:spLocks noGrp="1"/>
          </p:cNvSpPr>
          <p:nvPr>
            <p:ph type="title"/>
          </p:nvPr>
        </p:nvSpPr>
        <p:spPr>
          <a:xfrm>
            <a:off x="274320" y="213359"/>
            <a:ext cx="10515600" cy="646331"/>
          </a:xfrm>
          <a:solidFill>
            <a:schemeClr val="accent2">
              <a:lumMod val="20000"/>
              <a:lumOff val="80000"/>
            </a:schemeClr>
          </a:solidFill>
        </p:spPr>
        <p:txBody>
          <a:bodyPr>
            <a:normAutofit fontScale="90000"/>
          </a:bodyPr>
          <a:lstStyle/>
          <a:p>
            <a:r>
              <a:rPr lang="en-IN" b="1" dirty="0">
                <a:latin typeface="Times New Roman" panose="02020603050405020304" pitchFamily="18" charset="0"/>
                <a:cs typeface="Times New Roman" panose="02020603050405020304" pitchFamily="18" charset="0"/>
              </a:rPr>
              <a:t>13.3.4 Mean-Shift Clustering Algorithm </a:t>
            </a:r>
          </a:p>
        </p:txBody>
      </p:sp>
      <p:sp>
        <p:nvSpPr>
          <p:cNvPr id="3" name="Content Placeholder 2">
            <a:extLst>
              <a:ext uri="{FF2B5EF4-FFF2-40B4-BE49-F238E27FC236}">
                <a16:creationId xmlns:a16="http://schemas.microsoft.com/office/drawing/2014/main" id="{EE00A7EC-BD5F-0DB6-8C93-18B64B094BDC}"/>
              </a:ext>
            </a:extLst>
          </p:cNvPr>
          <p:cNvSpPr>
            <a:spLocks noGrp="1"/>
          </p:cNvSpPr>
          <p:nvPr>
            <p:ph idx="1"/>
          </p:nvPr>
        </p:nvSpPr>
        <p:spPr>
          <a:xfrm>
            <a:off x="441960" y="833278"/>
            <a:ext cx="10795000" cy="5191443"/>
          </a:xfrm>
        </p:spPr>
        <p:txBody>
          <a:bodyPr>
            <a:normAutofit/>
          </a:bodyPr>
          <a:lstStyle/>
          <a:p>
            <a:pPr algn="just"/>
            <a:r>
              <a:rPr lang="en-US" dirty="0">
                <a:latin typeface="Times New Roman" panose="02020603050405020304" pitchFamily="18" charset="0"/>
                <a:cs typeface="Times New Roman" panose="02020603050405020304" pitchFamily="18" charset="0"/>
              </a:rPr>
              <a:t>Mean-shift is a non-parametric and hierarchical clustering algorithm. This algorithm is also  known as </a:t>
            </a:r>
            <a:r>
              <a:rPr lang="en-US" b="1" dirty="0">
                <a:latin typeface="Times New Roman" panose="02020603050405020304" pitchFamily="18" charset="0"/>
                <a:cs typeface="Times New Roman" panose="02020603050405020304" pitchFamily="18" charset="0"/>
              </a:rPr>
              <a:t>mode seeking algorithm or a sliding window algorithm</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It has many applications in  </a:t>
            </a:r>
            <a:r>
              <a:rPr lang="en-US" b="1" dirty="0">
                <a:latin typeface="Times New Roman" panose="02020603050405020304" pitchFamily="18" charset="0"/>
                <a:cs typeface="Times New Roman" panose="02020603050405020304" pitchFamily="18" charset="0"/>
              </a:rPr>
              <a:t>image processing and computer vision</a:t>
            </a:r>
            <a:r>
              <a:rPr lang="en-US"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There is </a:t>
            </a:r>
            <a:r>
              <a:rPr lang="en-US" b="1" dirty="0">
                <a:latin typeface="Times New Roman" panose="02020603050405020304" pitchFamily="18" charset="0"/>
                <a:cs typeface="Times New Roman" panose="02020603050405020304" pitchFamily="18" charset="0"/>
              </a:rPr>
              <a:t>no need for any prior knowledge </a:t>
            </a:r>
            <a:r>
              <a:rPr lang="en-US" dirty="0">
                <a:latin typeface="Times New Roman" panose="02020603050405020304" pitchFamily="18" charset="0"/>
                <a:cs typeface="Times New Roman" panose="02020603050405020304" pitchFamily="18" charset="0"/>
              </a:rPr>
              <a:t>of clusters or shape of the clusters present in the  dataset. </a:t>
            </a:r>
          </a:p>
          <a:p>
            <a:pPr algn="just"/>
            <a:r>
              <a:rPr lang="en-US" dirty="0">
                <a:latin typeface="Times New Roman" panose="02020603050405020304" pitchFamily="18" charset="0"/>
                <a:cs typeface="Times New Roman" panose="02020603050405020304" pitchFamily="18" charset="0"/>
              </a:rPr>
              <a:t>The algorithm </a:t>
            </a:r>
            <a:r>
              <a:rPr lang="en-US" b="1" dirty="0">
                <a:latin typeface="Times New Roman" panose="02020603050405020304" pitchFamily="18" charset="0"/>
                <a:cs typeface="Times New Roman" panose="02020603050405020304" pitchFamily="18" charset="0"/>
              </a:rPr>
              <a:t>slowly moves from its initial position towards the dense regions</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The algorithm uses a window, which is basically a </a:t>
            </a:r>
            <a:r>
              <a:rPr lang="en-US" b="1" dirty="0">
                <a:latin typeface="Times New Roman" panose="02020603050405020304" pitchFamily="18" charset="0"/>
                <a:cs typeface="Times New Roman" panose="02020603050405020304" pitchFamily="18" charset="0"/>
              </a:rPr>
              <a:t>weighting function. </a:t>
            </a:r>
          </a:p>
        </p:txBody>
      </p:sp>
      <p:sp>
        <p:nvSpPr>
          <p:cNvPr id="5" name="TextBox 4">
            <a:extLst>
              <a:ext uri="{FF2B5EF4-FFF2-40B4-BE49-F238E27FC236}">
                <a16:creationId xmlns:a16="http://schemas.microsoft.com/office/drawing/2014/main" id="{6F0D5B06-9F99-A18C-2D00-8DB3ABCAE6F5}"/>
              </a:ext>
            </a:extLst>
          </p:cNvPr>
          <p:cNvSpPr txBox="1"/>
          <p:nvPr/>
        </p:nvSpPr>
        <p:spPr>
          <a:xfrm>
            <a:off x="274320" y="6024721"/>
            <a:ext cx="11313160" cy="646331"/>
          </a:xfrm>
          <a:prstGeom prst="rect">
            <a:avLst/>
          </a:prstGeom>
          <a:noFill/>
        </p:spPr>
        <p:txBody>
          <a:bodyPr wrap="square">
            <a:spAutoFit/>
          </a:bodyPr>
          <a:lstStyle/>
          <a:p>
            <a:r>
              <a:rPr lang="en-US" b="0" i="0" dirty="0">
                <a:solidFill>
                  <a:srgbClr val="000000"/>
                </a:solidFill>
                <a:effectLst/>
                <a:latin typeface="Verdana" panose="020B0604030504040204" pitchFamily="34" charset="0"/>
              </a:rPr>
              <a:t>Mean-shift algorithm basically assigns the datapoints to the clusters iteratively by shifting points </a:t>
            </a:r>
            <a:r>
              <a:rPr lang="en-US" b="1" i="0" dirty="0">
                <a:solidFill>
                  <a:srgbClr val="000000"/>
                </a:solidFill>
                <a:effectLst/>
                <a:latin typeface="Verdana" panose="020B0604030504040204" pitchFamily="34" charset="0"/>
              </a:rPr>
              <a:t>towards the highest density of datapoints </a:t>
            </a:r>
            <a:r>
              <a:rPr lang="en-US" b="0" i="0" dirty="0">
                <a:solidFill>
                  <a:srgbClr val="000000"/>
                </a:solidFill>
                <a:effectLst/>
                <a:latin typeface="Verdana" panose="020B0604030504040204" pitchFamily="34" charset="0"/>
              </a:rPr>
              <a:t>i.e. cluster centroid.</a:t>
            </a:r>
            <a:endParaRPr lang="en-IN" dirty="0"/>
          </a:p>
        </p:txBody>
      </p:sp>
    </p:spTree>
    <p:extLst>
      <p:ext uri="{BB962C8B-B14F-4D97-AF65-F5344CB8AC3E}">
        <p14:creationId xmlns:p14="http://schemas.microsoft.com/office/powerpoint/2010/main" val="1652717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52878-EF99-CB7D-5A05-3560D065A7A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A486D4F-05C5-A2D1-1FF5-62E7348FCCEB}"/>
              </a:ext>
            </a:extLst>
          </p:cNvPr>
          <p:cNvPicPr>
            <a:picLocks noChangeAspect="1"/>
          </p:cNvPicPr>
          <p:nvPr/>
        </p:nvPicPr>
        <p:blipFill>
          <a:blip r:embed="rId2"/>
          <a:stretch>
            <a:fillRect/>
          </a:stretch>
        </p:blipFill>
        <p:spPr>
          <a:xfrm>
            <a:off x="729219" y="619760"/>
            <a:ext cx="10474975" cy="5468753"/>
          </a:xfrm>
          <a:prstGeom prst="rect">
            <a:avLst/>
          </a:prstGeom>
        </p:spPr>
      </p:pic>
    </p:spTree>
    <p:extLst>
      <p:ext uri="{BB962C8B-B14F-4D97-AF65-F5344CB8AC3E}">
        <p14:creationId xmlns:p14="http://schemas.microsoft.com/office/powerpoint/2010/main" val="1536514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098BC8-2B9F-2736-3A42-10694028D34E}"/>
              </a:ext>
            </a:extLst>
          </p:cNvPr>
          <p:cNvPicPr>
            <a:picLocks noChangeAspect="1"/>
          </p:cNvPicPr>
          <p:nvPr/>
        </p:nvPicPr>
        <p:blipFill>
          <a:blip r:embed="rId2"/>
          <a:stretch>
            <a:fillRect/>
          </a:stretch>
        </p:blipFill>
        <p:spPr>
          <a:xfrm>
            <a:off x="421276" y="975360"/>
            <a:ext cx="11349448" cy="4208876"/>
          </a:xfrm>
          <a:prstGeom prst="rect">
            <a:avLst/>
          </a:prstGeom>
        </p:spPr>
      </p:pic>
    </p:spTree>
    <p:extLst>
      <p:ext uri="{BB962C8B-B14F-4D97-AF65-F5344CB8AC3E}">
        <p14:creationId xmlns:p14="http://schemas.microsoft.com/office/powerpoint/2010/main" val="2495950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02D89-A8F5-5244-8004-195FC7E6E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0E9F88-F168-C40D-6240-0A7541CD152D}"/>
              </a:ext>
            </a:extLst>
          </p:cNvPr>
          <p:cNvSpPr>
            <a:spLocks noGrp="1"/>
          </p:cNvSpPr>
          <p:nvPr>
            <p:ph type="title"/>
          </p:nvPr>
        </p:nvSpPr>
        <p:spPr>
          <a:xfrm>
            <a:off x="187960" y="259758"/>
            <a:ext cx="10937240" cy="685440"/>
          </a:xfrm>
          <a:solidFill>
            <a:schemeClr val="accent2">
              <a:lumMod val="20000"/>
              <a:lumOff val="80000"/>
            </a:schemeClr>
          </a:solidFill>
        </p:spPr>
        <p:txBody>
          <a:bodyPr>
            <a:normAutofit fontScale="90000"/>
          </a:bodyPr>
          <a:lstStyle/>
          <a:p>
            <a:r>
              <a:rPr lang="en-US" b="1" dirty="0"/>
              <a:t>13.4 PARTITIONAL CLUSTERING ALGORITHM</a:t>
            </a:r>
            <a:endParaRPr lang="en-IN" b="1" dirty="0"/>
          </a:p>
        </p:txBody>
      </p:sp>
      <p:sp>
        <p:nvSpPr>
          <p:cNvPr id="3" name="Content Placeholder 2">
            <a:extLst>
              <a:ext uri="{FF2B5EF4-FFF2-40B4-BE49-F238E27FC236}">
                <a16:creationId xmlns:a16="http://schemas.microsoft.com/office/drawing/2014/main" id="{C6B55734-943C-E142-F8D9-9B04ADE7F2EF}"/>
              </a:ext>
            </a:extLst>
          </p:cNvPr>
          <p:cNvSpPr>
            <a:spLocks noGrp="1"/>
          </p:cNvSpPr>
          <p:nvPr>
            <p:ph idx="1"/>
          </p:nvPr>
        </p:nvSpPr>
        <p:spPr>
          <a:xfrm>
            <a:off x="619760" y="1470025"/>
            <a:ext cx="10723880" cy="4351338"/>
          </a:xfrm>
        </p:spPr>
        <p:txBody>
          <a:bodyPr/>
          <a:lstStyle/>
          <a:p>
            <a:pPr algn="just"/>
            <a:r>
              <a:rPr lang="en-US" dirty="0"/>
              <a:t>‘k-means’ algorithm is a straightforward iterative partitional algorithm. </a:t>
            </a:r>
          </a:p>
          <a:p>
            <a:pPr algn="just"/>
            <a:r>
              <a:rPr lang="en-US" dirty="0"/>
              <a:t>Here, k stands for the  user specified requested clusters as users are not aware of the clusters that are present in the  dataset. </a:t>
            </a:r>
          </a:p>
          <a:p>
            <a:pPr algn="just"/>
            <a:r>
              <a:rPr lang="en-US" dirty="0"/>
              <a:t>The k-means algorithm assumes that the clusters do not overlap. Therefore, a sample or  data point can belong to only one cluster in the end. </a:t>
            </a:r>
          </a:p>
          <a:p>
            <a:pPr algn="just"/>
            <a:r>
              <a:rPr lang="en-US" dirty="0"/>
              <a:t>Also, this algorithm can detect clusters of  shapes like circular or spherical.</a:t>
            </a:r>
            <a:endParaRPr lang="en-IN" dirty="0"/>
          </a:p>
        </p:txBody>
      </p:sp>
    </p:spTree>
    <p:extLst>
      <p:ext uri="{BB962C8B-B14F-4D97-AF65-F5344CB8AC3E}">
        <p14:creationId xmlns:p14="http://schemas.microsoft.com/office/powerpoint/2010/main" val="3512264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07149-990E-CC45-5635-1027BBBB3A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631E2A-5A1F-1D84-1256-764572BE938A}"/>
              </a:ext>
            </a:extLst>
          </p:cNvPr>
          <p:cNvSpPr>
            <a:spLocks noGrp="1"/>
          </p:cNvSpPr>
          <p:nvPr>
            <p:ph idx="1"/>
          </p:nvPr>
        </p:nvSpPr>
        <p:spPr>
          <a:xfrm>
            <a:off x="584200" y="575944"/>
            <a:ext cx="10515600" cy="6038215"/>
          </a:xfrm>
        </p:spPr>
        <p:txBody>
          <a:bodyPr>
            <a:normAutofit/>
          </a:bodyPr>
          <a:lstStyle/>
          <a:p>
            <a:r>
              <a:rPr lang="en-US" dirty="0"/>
              <a:t>Initially, the algorithm needs to be initialized.</a:t>
            </a:r>
          </a:p>
          <a:p>
            <a:r>
              <a:rPr lang="en-US" dirty="0"/>
              <a:t> The algorithm can select k data points  randomly or use the prior knowledge of the data. </a:t>
            </a:r>
          </a:p>
          <a:p>
            <a:r>
              <a:rPr lang="en-US" dirty="0"/>
              <a:t>In most cases, in k-means algorithm setup, prior  knowledge is absent. </a:t>
            </a:r>
          </a:p>
          <a:p>
            <a:r>
              <a:rPr lang="en-US" dirty="0"/>
              <a:t>The composition of the cluster is based on the initial condition, therefore,  initialization is an important task. </a:t>
            </a:r>
          </a:p>
          <a:p>
            <a:r>
              <a:rPr lang="en-US" dirty="0"/>
              <a:t>The sample or data points need to be normalized for better  performance. </a:t>
            </a:r>
          </a:p>
          <a:p>
            <a:r>
              <a:rPr lang="en-US" dirty="0"/>
              <a:t>The core process of the k-mean algorithm is assigning a sample to a cluster, that is, assigning  each sample or data point to the k cluster centers based on its distance and the centroid of the  clusters. </a:t>
            </a:r>
          </a:p>
        </p:txBody>
      </p:sp>
    </p:spTree>
    <p:extLst>
      <p:ext uri="{BB962C8B-B14F-4D97-AF65-F5344CB8AC3E}">
        <p14:creationId xmlns:p14="http://schemas.microsoft.com/office/powerpoint/2010/main" val="2366283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14847-7933-9A36-EA11-A3C1E1904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AA5513-24BF-0EF6-93B8-B60E008DB2A7}"/>
              </a:ext>
            </a:extLst>
          </p:cNvPr>
          <p:cNvSpPr>
            <a:spLocks noGrp="1"/>
          </p:cNvSpPr>
          <p:nvPr>
            <p:ph type="title"/>
          </p:nvPr>
        </p:nvSpPr>
        <p:spPr>
          <a:xfrm>
            <a:off x="319252" y="260022"/>
            <a:ext cx="11553496" cy="924561"/>
          </a:xfrm>
          <a:solidFill>
            <a:schemeClr val="accent2">
              <a:lumMod val="20000"/>
              <a:lumOff val="80000"/>
            </a:schemeClr>
          </a:solidFill>
        </p:spPr>
        <p:txBody>
          <a:bodyPr>
            <a:normAutofit/>
          </a:bodyPr>
          <a:lstStyle/>
          <a:p>
            <a:pPr algn="ctr"/>
            <a:r>
              <a:rPr lang="en-US" sz="3200" b="1" dirty="0">
                <a:latin typeface="Times New Roman" panose="02020603050405020304" pitchFamily="18" charset="0"/>
                <a:cs typeface="Times New Roman" panose="02020603050405020304" pitchFamily="18" charset="0"/>
              </a:rPr>
              <a:t>INTRODUCTION TO CLUSTERING APPROACHES</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BD59A46-C384-CBFE-B55F-6A13F9FFEC04}"/>
              </a:ext>
            </a:extLst>
          </p:cNvPr>
          <p:cNvSpPr>
            <a:spLocks noGrp="1"/>
          </p:cNvSpPr>
          <p:nvPr>
            <p:ph idx="1"/>
          </p:nvPr>
        </p:nvSpPr>
        <p:spPr>
          <a:xfrm>
            <a:off x="623001" y="1184584"/>
            <a:ext cx="10945998" cy="3563879"/>
          </a:xfrm>
        </p:spPr>
        <p:txBody>
          <a:bodyPr>
            <a:normAutofit/>
          </a:bodyPr>
          <a:lstStyle/>
          <a:p>
            <a:pPr algn="just"/>
            <a:r>
              <a:rPr lang="en-US" sz="2400" dirty="0">
                <a:latin typeface="Times New Roman" panose="02020603050405020304" pitchFamily="18" charset="0"/>
                <a:cs typeface="Times New Roman" panose="02020603050405020304" pitchFamily="18" charset="0"/>
              </a:rPr>
              <a:t>This  is done using a </a:t>
            </a:r>
            <a:r>
              <a:rPr lang="en-US" sz="2400" b="1" dirty="0">
                <a:latin typeface="Times New Roman" panose="02020603050405020304" pitchFamily="18" charset="0"/>
                <a:cs typeface="Times New Roman" panose="02020603050405020304" pitchFamily="18" charset="0"/>
              </a:rPr>
              <a:t>trial and error </a:t>
            </a:r>
            <a:r>
              <a:rPr lang="en-US" sz="2400" b="1" u="sng" dirty="0">
                <a:latin typeface="Times New Roman" panose="02020603050405020304" pitchFamily="18" charset="0"/>
                <a:cs typeface="Times New Roman" panose="02020603050405020304" pitchFamily="18" charset="0"/>
              </a:rPr>
              <a:t>approach as there are no supervisors available as in classification</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The characteristic of clustering is that the objects in the clusters or </a:t>
            </a:r>
            <a:r>
              <a:rPr lang="en-US" sz="2400" b="1" u="sng" dirty="0">
                <a:latin typeface="Times New Roman" panose="02020603050405020304" pitchFamily="18" charset="0"/>
                <a:cs typeface="Times New Roman" panose="02020603050405020304" pitchFamily="18" charset="0"/>
              </a:rPr>
              <a:t>groups are similar to each other </a:t>
            </a:r>
            <a:r>
              <a:rPr lang="en-US" sz="2400" dirty="0">
                <a:latin typeface="Times New Roman" panose="02020603050405020304" pitchFamily="18" charset="0"/>
                <a:cs typeface="Times New Roman" panose="02020603050405020304" pitchFamily="18" charset="0"/>
              </a:rPr>
              <a:t>within the clusters while differ from the objects in other clusters significantly.  </a:t>
            </a:r>
          </a:p>
          <a:p>
            <a:pPr algn="just"/>
            <a:r>
              <a:rPr lang="en-US" sz="2400" dirty="0">
                <a:latin typeface="Times New Roman" panose="02020603050405020304" pitchFamily="18" charset="0"/>
                <a:cs typeface="Times New Roman" panose="02020603050405020304" pitchFamily="18" charset="0"/>
              </a:rPr>
              <a:t>Inside a cluster: data points are very similar.</a:t>
            </a:r>
          </a:p>
          <a:p>
            <a:pPr algn="just"/>
            <a:r>
              <a:rPr lang="en-US" sz="2400" dirty="0">
                <a:latin typeface="Times New Roman" panose="02020603050405020304" pitchFamily="18" charset="0"/>
                <a:cs typeface="Times New Roman" panose="02020603050405020304" pitchFamily="18" charset="0"/>
              </a:rPr>
              <a:t>Between clusters: data points are very different.</a:t>
            </a:r>
          </a:p>
          <a:p>
            <a:pPr algn="just"/>
            <a:r>
              <a:rPr lang="en-US" sz="2400" dirty="0">
                <a:latin typeface="Times New Roman" panose="02020603050405020304" pitchFamily="18" charset="0"/>
                <a:cs typeface="Times New Roman" panose="02020603050405020304" pitchFamily="18" charset="0"/>
              </a:rPr>
              <a:t>This is the main goal of clustering.</a:t>
            </a:r>
            <a:endParaRPr lang="en-IN"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7D0AEB1-7697-E78A-844C-23201D8C2712}"/>
              </a:ext>
            </a:extLst>
          </p:cNvPr>
          <p:cNvSpPr txBox="1"/>
          <p:nvPr/>
        </p:nvSpPr>
        <p:spPr>
          <a:xfrm>
            <a:off x="2229854" y="4748463"/>
            <a:ext cx="8744537" cy="1384995"/>
          </a:xfrm>
          <a:prstGeom prst="rect">
            <a:avLst/>
          </a:prstGeom>
          <a:solidFill>
            <a:schemeClr val="accent2">
              <a:lumMod val="20000"/>
              <a:lumOff val="80000"/>
            </a:schemeClr>
          </a:solidFill>
        </p:spPr>
        <p:txBody>
          <a:bodyPr wrap="square">
            <a:spAutoFit/>
          </a:bodyPr>
          <a:lstStyle/>
          <a:p>
            <a:r>
              <a:rPr lang="en-US" sz="2800" dirty="0">
                <a:latin typeface="Times New Roman" panose="02020603050405020304" pitchFamily="18" charset="0"/>
                <a:cs typeface="Times New Roman" panose="02020603050405020304" pitchFamily="18" charset="0"/>
              </a:rPr>
              <a:t>Clustering = </a:t>
            </a:r>
            <a:r>
              <a:rPr lang="en-US" sz="2800" b="1" dirty="0">
                <a:latin typeface="Times New Roman" panose="02020603050405020304" pitchFamily="18" charset="0"/>
                <a:cs typeface="Times New Roman" panose="02020603050405020304" pitchFamily="18" charset="0"/>
              </a:rPr>
              <a:t>Group similar data together without labels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Same cluster → </a:t>
            </a:r>
            <a:r>
              <a:rPr lang="en-US" sz="2800" b="1" dirty="0">
                <a:latin typeface="Times New Roman" panose="02020603050405020304" pitchFamily="18" charset="0"/>
                <a:cs typeface="Times New Roman" panose="02020603050405020304" pitchFamily="18" charset="0"/>
              </a:rPr>
              <a:t>similar data</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Different clusters → </a:t>
            </a:r>
            <a:r>
              <a:rPr lang="en-US" sz="2800" b="1" dirty="0">
                <a:latin typeface="Times New Roman" panose="02020603050405020304" pitchFamily="18" charset="0"/>
                <a:cs typeface="Times New Roman" panose="02020603050405020304" pitchFamily="18" charset="0"/>
              </a:rPr>
              <a:t>different data</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000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AE31B-156B-7D8D-EEB2-E5936CFD3C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CF4530-23A9-9A24-95E6-B87132FEC4B6}"/>
              </a:ext>
            </a:extLst>
          </p:cNvPr>
          <p:cNvSpPr>
            <a:spLocks noGrp="1"/>
          </p:cNvSpPr>
          <p:nvPr>
            <p:ph idx="1"/>
          </p:nvPr>
        </p:nvSpPr>
        <p:spPr>
          <a:xfrm>
            <a:off x="767080" y="1253331"/>
            <a:ext cx="10515600" cy="4351338"/>
          </a:xfrm>
        </p:spPr>
        <p:txBody>
          <a:bodyPr/>
          <a:lstStyle/>
          <a:p>
            <a:r>
              <a:rPr lang="en-US" dirty="0"/>
              <a:t>This distance should be minimum. As a new sample is added, new computation of  mean vectors of the points for that cluster to which sample is assigned is required. </a:t>
            </a:r>
          </a:p>
          <a:p>
            <a:r>
              <a:rPr lang="en-US" dirty="0"/>
              <a:t>Therefore, this  iterative process is continued until no change of instances to clusters is noticed. </a:t>
            </a:r>
          </a:p>
          <a:p>
            <a:r>
              <a:rPr lang="en-US" dirty="0"/>
              <a:t>This algorithm  then terminates and the termination is guaranteed.</a:t>
            </a:r>
            <a:endParaRPr lang="en-IN" dirty="0"/>
          </a:p>
          <a:p>
            <a:endParaRPr lang="en-IN" dirty="0"/>
          </a:p>
        </p:txBody>
      </p:sp>
    </p:spTree>
    <p:extLst>
      <p:ext uri="{BB962C8B-B14F-4D97-AF65-F5344CB8AC3E}">
        <p14:creationId xmlns:p14="http://schemas.microsoft.com/office/powerpoint/2010/main" val="1100247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C3628-80AE-EF01-8783-4ADD450C228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BE074BD-0094-40EC-C5D9-CE21DFE6C77E}"/>
              </a:ext>
            </a:extLst>
          </p:cNvPr>
          <p:cNvPicPr>
            <a:picLocks noChangeAspect="1"/>
          </p:cNvPicPr>
          <p:nvPr/>
        </p:nvPicPr>
        <p:blipFill>
          <a:blip r:embed="rId2"/>
          <a:stretch>
            <a:fillRect/>
          </a:stretch>
        </p:blipFill>
        <p:spPr>
          <a:xfrm>
            <a:off x="473673" y="1281026"/>
            <a:ext cx="11037607" cy="3825053"/>
          </a:xfrm>
          <a:prstGeom prst="rect">
            <a:avLst/>
          </a:prstGeom>
        </p:spPr>
      </p:pic>
    </p:spTree>
    <p:extLst>
      <p:ext uri="{BB962C8B-B14F-4D97-AF65-F5344CB8AC3E}">
        <p14:creationId xmlns:p14="http://schemas.microsoft.com/office/powerpoint/2010/main" val="145492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889CF-3F40-12D8-DFCC-3144080B675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934291F-D3F1-5B13-58E6-3DA5AABD0C2E}"/>
              </a:ext>
            </a:extLst>
          </p:cNvPr>
          <p:cNvPicPr>
            <a:picLocks noChangeAspect="1"/>
          </p:cNvPicPr>
          <p:nvPr/>
        </p:nvPicPr>
        <p:blipFill>
          <a:blip r:embed="rId2"/>
          <a:stretch>
            <a:fillRect/>
          </a:stretch>
        </p:blipFill>
        <p:spPr>
          <a:xfrm>
            <a:off x="402384" y="528320"/>
            <a:ext cx="11387232" cy="2688651"/>
          </a:xfrm>
          <a:prstGeom prst="rect">
            <a:avLst/>
          </a:prstGeom>
        </p:spPr>
      </p:pic>
      <p:pic>
        <p:nvPicPr>
          <p:cNvPr id="7" name="Picture 6">
            <a:extLst>
              <a:ext uri="{FF2B5EF4-FFF2-40B4-BE49-F238E27FC236}">
                <a16:creationId xmlns:a16="http://schemas.microsoft.com/office/drawing/2014/main" id="{DD0F0335-0551-F2FA-0186-8782D5659D35}"/>
              </a:ext>
            </a:extLst>
          </p:cNvPr>
          <p:cNvPicPr>
            <a:picLocks noChangeAspect="1"/>
          </p:cNvPicPr>
          <p:nvPr/>
        </p:nvPicPr>
        <p:blipFill>
          <a:blip r:embed="rId3"/>
          <a:stretch>
            <a:fillRect/>
          </a:stretch>
        </p:blipFill>
        <p:spPr>
          <a:xfrm>
            <a:off x="620853" y="3569905"/>
            <a:ext cx="8800252" cy="2312735"/>
          </a:xfrm>
          <a:prstGeom prst="rect">
            <a:avLst/>
          </a:prstGeom>
        </p:spPr>
      </p:pic>
    </p:spTree>
    <p:extLst>
      <p:ext uri="{BB962C8B-B14F-4D97-AF65-F5344CB8AC3E}">
        <p14:creationId xmlns:p14="http://schemas.microsoft.com/office/powerpoint/2010/main" val="1552871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CC98E-D850-CAE0-59D5-A7263F256D4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3DEAE10-3F6D-7541-686C-AC22635748E4}"/>
              </a:ext>
            </a:extLst>
          </p:cNvPr>
          <p:cNvPicPr>
            <a:picLocks noChangeAspect="1"/>
          </p:cNvPicPr>
          <p:nvPr/>
        </p:nvPicPr>
        <p:blipFill>
          <a:blip r:embed="rId2"/>
          <a:stretch>
            <a:fillRect/>
          </a:stretch>
        </p:blipFill>
        <p:spPr>
          <a:xfrm>
            <a:off x="394847" y="975360"/>
            <a:ext cx="11402305" cy="4471773"/>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C330E66-504A-9A40-BC63-E7B42C711ED6}"/>
                  </a:ext>
                </a:extLst>
              </p14:cNvPr>
              <p14:cNvContentPartPr/>
              <p14:nvPr/>
            </p14:nvContentPartPr>
            <p14:xfrm>
              <a:off x="457200" y="2901960"/>
              <a:ext cx="11055600" cy="705240"/>
            </p14:xfrm>
          </p:contentPart>
        </mc:Choice>
        <mc:Fallback xmlns="">
          <p:pic>
            <p:nvPicPr>
              <p:cNvPr id="2" name="Ink 1">
                <a:extLst>
                  <a:ext uri="{FF2B5EF4-FFF2-40B4-BE49-F238E27FC236}">
                    <a16:creationId xmlns:a16="http://schemas.microsoft.com/office/drawing/2014/main" id="{DC330E66-504A-9A40-BC63-E7B42C711ED6}"/>
                  </a:ext>
                </a:extLst>
              </p:cNvPr>
              <p:cNvPicPr/>
              <p:nvPr/>
            </p:nvPicPr>
            <p:blipFill>
              <a:blip r:embed="rId4"/>
              <a:stretch>
                <a:fillRect/>
              </a:stretch>
            </p:blipFill>
            <p:spPr>
              <a:xfrm>
                <a:off x="447840" y="2892600"/>
                <a:ext cx="11074320" cy="723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7BB2DC4-E134-BE49-7EEE-0FD5C62467BB}"/>
                  </a:ext>
                </a:extLst>
              </p14:cNvPr>
              <p14:cNvContentPartPr/>
              <p14:nvPr/>
            </p14:nvContentPartPr>
            <p14:xfrm>
              <a:off x="6318360" y="5467320"/>
              <a:ext cx="775080" cy="38520"/>
            </p14:xfrm>
          </p:contentPart>
        </mc:Choice>
        <mc:Fallback xmlns="">
          <p:pic>
            <p:nvPicPr>
              <p:cNvPr id="3" name="Ink 2">
                <a:extLst>
                  <a:ext uri="{FF2B5EF4-FFF2-40B4-BE49-F238E27FC236}">
                    <a16:creationId xmlns:a16="http://schemas.microsoft.com/office/drawing/2014/main" id="{67BB2DC4-E134-BE49-7EEE-0FD5C62467BB}"/>
                  </a:ext>
                </a:extLst>
              </p:cNvPr>
              <p:cNvPicPr/>
              <p:nvPr/>
            </p:nvPicPr>
            <p:blipFill>
              <a:blip r:embed="rId6"/>
              <a:stretch>
                <a:fillRect/>
              </a:stretch>
            </p:blipFill>
            <p:spPr>
              <a:xfrm>
                <a:off x="6309000" y="5457960"/>
                <a:ext cx="793800" cy="57240"/>
              </a:xfrm>
              <a:prstGeom prst="rect">
                <a:avLst/>
              </a:prstGeom>
            </p:spPr>
          </p:pic>
        </mc:Fallback>
      </mc:AlternateContent>
    </p:spTree>
    <p:extLst>
      <p:ext uri="{BB962C8B-B14F-4D97-AF65-F5344CB8AC3E}">
        <p14:creationId xmlns:p14="http://schemas.microsoft.com/office/powerpoint/2010/main" val="672990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6A4DC-76F3-FB39-9046-421A814738E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61FC6AC-1C82-5C98-A199-846174328F42}"/>
              </a:ext>
            </a:extLst>
          </p:cNvPr>
          <p:cNvPicPr>
            <a:picLocks noChangeAspect="1"/>
          </p:cNvPicPr>
          <p:nvPr/>
        </p:nvPicPr>
        <p:blipFill>
          <a:blip r:embed="rId2"/>
          <a:stretch>
            <a:fillRect/>
          </a:stretch>
        </p:blipFill>
        <p:spPr>
          <a:xfrm>
            <a:off x="955040" y="114546"/>
            <a:ext cx="9869435" cy="6628908"/>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BAD62E0-CE9B-43E5-3DD2-789C3B4BAC78}"/>
                  </a:ext>
                </a:extLst>
              </p14:cNvPr>
              <p14:cNvContentPartPr/>
              <p14:nvPr/>
            </p14:nvContentPartPr>
            <p14:xfrm>
              <a:off x="3530520" y="1974960"/>
              <a:ext cx="4940640" cy="1416240"/>
            </p14:xfrm>
          </p:contentPart>
        </mc:Choice>
        <mc:Fallback xmlns="">
          <p:pic>
            <p:nvPicPr>
              <p:cNvPr id="6" name="Ink 5">
                <a:extLst>
                  <a:ext uri="{FF2B5EF4-FFF2-40B4-BE49-F238E27FC236}">
                    <a16:creationId xmlns:a16="http://schemas.microsoft.com/office/drawing/2014/main" id="{4BAD62E0-CE9B-43E5-3DD2-789C3B4BAC78}"/>
                  </a:ext>
                </a:extLst>
              </p:cNvPr>
              <p:cNvPicPr/>
              <p:nvPr/>
            </p:nvPicPr>
            <p:blipFill>
              <a:blip r:embed="rId4"/>
              <a:stretch>
                <a:fillRect/>
              </a:stretch>
            </p:blipFill>
            <p:spPr>
              <a:xfrm>
                <a:off x="3521160" y="1965600"/>
                <a:ext cx="4959360" cy="1434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565FF306-B579-0658-FA8E-D5E78A3C8417}"/>
                  </a:ext>
                </a:extLst>
              </p14:cNvPr>
              <p14:cNvContentPartPr/>
              <p14:nvPr/>
            </p14:nvContentPartPr>
            <p14:xfrm>
              <a:off x="8648640" y="870120"/>
              <a:ext cx="1645200" cy="38160"/>
            </p14:xfrm>
          </p:contentPart>
        </mc:Choice>
        <mc:Fallback xmlns="">
          <p:pic>
            <p:nvPicPr>
              <p:cNvPr id="7" name="Ink 6">
                <a:extLst>
                  <a:ext uri="{FF2B5EF4-FFF2-40B4-BE49-F238E27FC236}">
                    <a16:creationId xmlns:a16="http://schemas.microsoft.com/office/drawing/2014/main" id="{565FF306-B579-0658-FA8E-D5E78A3C8417}"/>
                  </a:ext>
                </a:extLst>
              </p:cNvPr>
              <p:cNvPicPr/>
              <p:nvPr/>
            </p:nvPicPr>
            <p:blipFill>
              <a:blip r:embed="rId6"/>
              <a:stretch>
                <a:fillRect/>
              </a:stretch>
            </p:blipFill>
            <p:spPr>
              <a:xfrm>
                <a:off x="8639280" y="860760"/>
                <a:ext cx="1663920" cy="56880"/>
              </a:xfrm>
              <a:prstGeom prst="rect">
                <a:avLst/>
              </a:prstGeom>
            </p:spPr>
          </p:pic>
        </mc:Fallback>
      </mc:AlternateContent>
    </p:spTree>
    <p:extLst>
      <p:ext uri="{BB962C8B-B14F-4D97-AF65-F5344CB8AC3E}">
        <p14:creationId xmlns:p14="http://schemas.microsoft.com/office/powerpoint/2010/main" val="39796083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EBF8E-CF6C-961F-0AC3-0A5DCDCE24A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3833F8D-6CA3-0F42-7106-A98C7015AD2C}"/>
              </a:ext>
            </a:extLst>
          </p:cNvPr>
          <p:cNvPicPr>
            <a:picLocks noChangeAspect="1"/>
          </p:cNvPicPr>
          <p:nvPr/>
        </p:nvPicPr>
        <p:blipFill>
          <a:blip r:embed="rId2"/>
          <a:stretch>
            <a:fillRect/>
          </a:stretch>
        </p:blipFill>
        <p:spPr>
          <a:xfrm>
            <a:off x="894080" y="81345"/>
            <a:ext cx="10279645" cy="638312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6C7D168-00E7-C306-A858-0199044005E9}"/>
                  </a:ext>
                </a:extLst>
              </p14:cNvPr>
              <p14:cNvContentPartPr/>
              <p14:nvPr/>
            </p14:nvContentPartPr>
            <p14:xfrm>
              <a:off x="2895480" y="755640"/>
              <a:ext cx="3823200" cy="4032720"/>
            </p14:xfrm>
          </p:contentPart>
        </mc:Choice>
        <mc:Fallback xmlns="">
          <p:pic>
            <p:nvPicPr>
              <p:cNvPr id="6" name="Ink 5">
                <a:extLst>
                  <a:ext uri="{FF2B5EF4-FFF2-40B4-BE49-F238E27FC236}">
                    <a16:creationId xmlns:a16="http://schemas.microsoft.com/office/drawing/2014/main" id="{E6C7D168-00E7-C306-A858-0199044005E9}"/>
                  </a:ext>
                </a:extLst>
              </p:cNvPr>
              <p:cNvPicPr/>
              <p:nvPr/>
            </p:nvPicPr>
            <p:blipFill>
              <a:blip r:embed="rId4"/>
              <a:stretch>
                <a:fillRect/>
              </a:stretch>
            </p:blipFill>
            <p:spPr>
              <a:xfrm>
                <a:off x="2886120" y="746280"/>
                <a:ext cx="3841920" cy="4051440"/>
              </a:xfrm>
              <a:prstGeom prst="rect">
                <a:avLst/>
              </a:prstGeom>
            </p:spPr>
          </p:pic>
        </mc:Fallback>
      </mc:AlternateContent>
      <p:pic>
        <p:nvPicPr>
          <p:cNvPr id="8" name="Picture 7">
            <a:extLst>
              <a:ext uri="{FF2B5EF4-FFF2-40B4-BE49-F238E27FC236}">
                <a16:creationId xmlns:a16="http://schemas.microsoft.com/office/drawing/2014/main" id="{7A20C0A9-EF82-0D45-0229-8EDDE483E491}"/>
              </a:ext>
            </a:extLst>
          </p:cNvPr>
          <p:cNvPicPr>
            <a:picLocks noChangeAspect="1"/>
          </p:cNvPicPr>
          <p:nvPr/>
        </p:nvPicPr>
        <p:blipFill>
          <a:blip r:embed="rId5"/>
          <a:stretch>
            <a:fillRect/>
          </a:stretch>
        </p:blipFill>
        <p:spPr>
          <a:xfrm>
            <a:off x="8828851" y="901665"/>
            <a:ext cx="3048264" cy="807790"/>
          </a:xfrm>
          <a:prstGeom prst="rect">
            <a:avLst/>
          </a:prstGeom>
        </p:spPr>
      </p:pic>
    </p:spTree>
    <p:extLst>
      <p:ext uri="{BB962C8B-B14F-4D97-AF65-F5344CB8AC3E}">
        <p14:creationId xmlns:p14="http://schemas.microsoft.com/office/powerpoint/2010/main" val="3016124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B365C-8192-3CBD-B0E0-D2471BA09CF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BFD897F-BEE6-6098-D44B-B071DC48F4F9}"/>
              </a:ext>
            </a:extLst>
          </p:cNvPr>
          <p:cNvPicPr>
            <a:picLocks noChangeAspect="1"/>
          </p:cNvPicPr>
          <p:nvPr/>
        </p:nvPicPr>
        <p:blipFill>
          <a:blip r:embed="rId2"/>
          <a:stretch>
            <a:fillRect/>
          </a:stretch>
        </p:blipFill>
        <p:spPr>
          <a:xfrm>
            <a:off x="1418842" y="202764"/>
            <a:ext cx="9354316" cy="6452472"/>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4F9CEC6-96A5-3CD8-2ED9-F3AA5A91D412}"/>
                  </a:ext>
                </a:extLst>
              </p14:cNvPr>
              <p14:cNvContentPartPr/>
              <p14:nvPr/>
            </p14:nvContentPartPr>
            <p14:xfrm>
              <a:off x="2971800" y="279360"/>
              <a:ext cx="4623120" cy="5232960"/>
            </p14:xfrm>
          </p:contentPart>
        </mc:Choice>
        <mc:Fallback xmlns="">
          <p:pic>
            <p:nvPicPr>
              <p:cNvPr id="6" name="Ink 5">
                <a:extLst>
                  <a:ext uri="{FF2B5EF4-FFF2-40B4-BE49-F238E27FC236}">
                    <a16:creationId xmlns:a16="http://schemas.microsoft.com/office/drawing/2014/main" id="{E4F9CEC6-96A5-3CD8-2ED9-F3AA5A91D412}"/>
                  </a:ext>
                </a:extLst>
              </p:cNvPr>
              <p:cNvPicPr/>
              <p:nvPr/>
            </p:nvPicPr>
            <p:blipFill>
              <a:blip r:embed="rId4"/>
              <a:stretch>
                <a:fillRect/>
              </a:stretch>
            </p:blipFill>
            <p:spPr>
              <a:xfrm>
                <a:off x="2962440" y="270000"/>
                <a:ext cx="4641840" cy="5251680"/>
              </a:xfrm>
              <a:prstGeom prst="rect">
                <a:avLst/>
              </a:prstGeom>
            </p:spPr>
          </p:pic>
        </mc:Fallback>
      </mc:AlternateContent>
    </p:spTree>
    <p:extLst>
      <p:ext uri="{BB962C8B-B14F-4D97-AF65-F5344CB8AC3E}">
        <p14:creationId xmlns:p14="http://schemas.microsoft.com/office/powerpoint/2010/main" val="2841055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1FE23-4331-29C5-C1F6-E2A36A17576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A8E29C3-0710-813C-AFA0-4699961B9145}"/>
              </a:ext>
            </a:extLst>
          </p:cNvPr>
          <p:cNvPicPr>
            <a:picLocks noChangeAspect="1"/>
          </p:cNvPicPr>
          <p:nvPr/>
        </p:nvPicPr>
        <p:blipFill>
          <a:blip r:embed="rId2"/>
          <a:stretch>
            <a:fillRect/>
          </a:stretch>
        </p:blipFill>
        <p:spPr>
          <a:xfrm>
            <a:off x="1209041" y="236062"/>
            <a:ext cx="9392416" cy="634017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7E8F89F-3F35-CFC6-9A26-3878727AD15E}"/>
                  </a:ext>
                </a:extLst>
              </p14:cNvPr>
              <p14:cNvContentPartPr/>
              <p14:nvPr/>
            </p14:nvContentPartPr>
            <p14:xfrm>
              <a:off x="1467000" y="755640"/>
              <a:ext cx="2000520" cy="1060920"/>
            </p14:xfrm>
          </p:contentPart>
        </mc:Choice>
        <mc:Fallback xmlns="">
          <p:pic>
            <p:nvPicPr>
              <p:cNvPr id="6" name="Ink 5">
                <a:extLst>
                  <a:ext uri="{FF2B5EF4-FFF2-40B4-BE49-F238E27FC236}">
                    <a16:creationId xmlns:a16="http://schemas.microsoft.com/office/drawing/2014/main" id="{C7E8F89F-3F35-CFC6-9A26-3878727AD15E}"/>
                  </a:ext>
                </a:extLst>
              </p:cNvPr>
              <p:cNvPicPr/>
              <p:nvPr/>
            </p:nvPicPr>
            <p:blipFill>
              <a:blip r:embed="rId4"/>
              <a:stretch>
                <a:fillRect/>
              </a:stretch>
            </p:blipFill>
            <p:spPr>
              <a:xfrm>
                <a:off x="1457640" y="746280"/>
                <a:ext cx="2019240" cy="1079640"/>
              </a:xfrm>
              <a:prstGeom prst="rect">
                <a:avLst/>
              </a:prstGeom>
            </p:spPr>
          </p:pic>
        </mc:Fallback>
      </mc:AlternateContent>
      <p:pic>
        <p:nvPicPr>
          <p:cNvPr id="10" name="Picture 9">
            <a:extLst>
              <a:ext uri="{FF2B5EF4-FFF2-40B4-BE49-F238E27FC236}">
                <a16:creationId xmlns:a16="http://schemas.microsoft.com/office/drawing/2014/main" id="{FD258A34-219A-1714-0BAF-8501336D1993}"/>
              </a:ext>
            </a:extLst>
          </p:cNvPr>
          <p:cNvPicPr>
            <a:picLocks noChangeAspect="1"/>
          </p:cNvPicPr>
          <p:nvPr/>
        </p:nvPicPr>
        <p:blipFill>
          <a:blip r:embed="rId5"/>
          <a:stretch>
            <a:fillRect/>
          </a:stretch>
        </p:blipFill>
        <p:spPr>
          <a:xfrm>
            <a:off x="8096318" y="1151467"/>
            <a:ext cx="3742443" cy="392853"/>
          </a:xfrm>
          <a:prstGeom prst="rect">
            <a:avLst/>
          </a:prstGeom>
        </p:spPr>
      </p:pic>
    </p:spTree>
    <p:extLst>
      <p:ext uri="{BB962C8B-B14F-4D97-AF65-F5344CB8AC3E}">
        <p14:creationId xmlns:p14="http://schemas.microsoft.com/office/powerpoint/2010/main" val="3212206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8A0F8-73D9-147F-6E1C-5810FEB5C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D0530-D936-4551-A3CB-BFCF1E76F942}"/>
              </a:ext>
            </a:extLst>
          </p:cNvPr>
          <p:cNvSpPr>
            <a:spLocks noGrp="1"/>
          </p:cNvSpPr>
          <p:nvPr>
            <p:ph type="title"/>
          </p:nvPr>
        </p:nvSpPr>
        <p:spPr>
          <a:xfrm>
            <a:off x="299720" y="243205"/>
            <a:ext cx="10515600" cy="589915"/>
          </a:xfrm>
          <a:solidFill>
            <a:schemeClr val="accent2">
              <a:lumMod val="20000"/>
              <a:lumOff val="80000"/>
            </a:schemeClr>
          </a:solidFill>
        </p:spPr>
        <p:txBody>
          <a:bodyPr>
            <a:normAutofit fontScale="90000"/>
          </a:bodyPr>
          <a:lstStyle/>
          <a:p>
            <a:pPr algn="ctr"/>
            <a:r>
              <a:rPr lang="en-US" b="1" dirty="0"/>
              <a:t>13.5 DENSITY-BASED METHODS</a:t>
            </a:r>
            <a:endParaRPr lang="en-IN" b="1" dirty="0"/>
          </a:p>
        </p:txBody>
      </p:sp>
      <p:sp>
        <p:nvSpPr>
          <p:cNvPr id="3" name="Content Placeholder 2">
            <a:extLst>
              <a:ext uri="{FF2B5EF4-FFF2-40B4-BE49-F238E27FC236}">
                <a16:creationId xmlns:a16="http://schemas.microsoft.com/office/drawing/2014/main" id="{33914C9E-4663-50FA-BBBA-06446729321E}"/>
              </a:ext>
            </a:extLst>
          </p:cNvPr>
          <p:cNvSpPr>
            <a:spLocks noGrp="1"/>
          </p:cNvSpPr>
          <p:nvPr>
            <p:ph idx="1"/>
          </p:nvPr>
        </p:nvSpPr>
        <p:spPr>
          <a:xfrm>
            <a:off x="516556" y="1168401"/>
            <a:ext cx="10805160" cy="1695116"/>
          </a:xfrm>
        </p:spPr>
        <p:txBody>
          <a:bodyPr>
            <a:normAutofit/>
          </a:bodyPr>
          <a:lstStyle/>
          <a:p>
            <a:pPr algn="just"/>
            <a:r>
              <a:rPr lang="en-US" b="1" dirty="0">
                <a:latin typeface="Times New Roman" panose="02020603050405020304" pitchFamily="18" charset="0"/>
                <a:cs typeface="Times New Roman" panose="02020603050405020304" pitchFamily="18" charset="0"/>
              </a:rPr>
              <a:t>DBSCAN (Density-Based Spatial Clustering of Applications with Noise)</a:t>
            </a:r>
            <a:r>
              <a:rPr lang="en-US" dirty="0">
                <a:latin typeface="Times New Roman" panose="02020603050405020304" pitchFamily="18" charset="0"/>
                <a:cs typeface="Times New Roman" panose="02020603050405020304" pitchFamily="18" charset="0"/>
              </a:rPr>
              <a:t> is a clustering algorithm that groups data points based on </a:t>
            </a:r>
            <a:r>
              <a:rPr lang="en-US" b="1" dirty="0">
                <a:latin typeface="Times New Roman" panose="02020603050405020304" pitchFamily="18" charset="0"/>
                <a:cs typeface="Times New Roman" panose="02020603050405020304" pitchFamily="18" charset="0"/>
              </a:rPr>
              <a:t>density</a:t>
            </a:r>
            <a:r>
              <a:rPr lang="en-US" dirty="0">
                <a:latin typeface="Times New Roman" panose="02020603050405020304" pitchFamily="18" charset="0"/>
                <a:cs typeface="Times New Roman" panose="02020603050405020304" pitchFamily="18" charset="0"/>
              </a:rPr>
              <a:t> rather than distance alone.</a:t>
            </a:r>
          </a:p>
          <a:p>
            <a:pPr algn="just"/>
            <a:endParaRPr lang="en-IN" dirty="0"/>
          </a:p>
        </p:txBody>
      </p:sp>
      <p:sp>
        <p:nvSpPr>
          <p:cNvPr id="5" name="TextBox 4">
            <a:extLst>
              <a:ext uri="{FF2B5EF4-FFF2-40B4-BE49-F238E27FC236}">
                <a16:creationId xmlns:a16="http://schemas.microsoft.com/office/drawing/2014/main" id="{1C24B602-9F7A-9C82-FF82-16C3117410C6}"/>
              </a:ext>
            </a:extLst>
          </p:cNvPr>
          <p:cNvSpPr txBox="1"/>
          <p:nvPr/>
        </p:nvSpPr>
        <p:spPr>
          <a:xfrm>
            <a:off x="1844842" y="3198798"/>
            <a:ext cx="9240253" cy="1938992"/>
          </a:xfrm>
          <a:prstGeom prst="rect">
            <a:avLst/>
          </a:prstGeom>
          <a:solidFill>
            <a:schemeClr val="tx2">
              <a:lumMod val="20000"/>
              <a:lumOff val="80000"/>
            </a:schemeClr>
          </a:solidFill>
        </p:spPr>
        <p:txBody>
          <a:bodyPr wrap="square">
            <a:spAutoFit/>
          </a:bodyPr>
          <a:lstStyle/>
          <a:p>
            <a:pPr>
              <a:buNone/>
            </a:pPr>
            <a:r>
              <a:rPr lang="en-US" sz="2400" b="1" dirty="0">
                <a:latin typeface="Times New Roman" panose="02020603050405020304" pitchFamily="18" charset="0"/>
                <a:cs typeface="Times New Roman" panose="02020603050405020304" pitchFamily="18" charset="0"/>
              </a:rPr>
              <a:t>Key Idea</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Instead of forming clusters by shape (like circles in k-means), DBSCAN identifies </a:t>
            </a:r>
            <a:r>
              <a:rPr lang="en-US" sz="2400" b="1" dirty="0">
                <a:latin typeface="Times New Roman" panose="02020603050405020304" pitchFamily="18" charset="0"/>
                <a:cs typeface="Times New Roman" panose="02020603050405020304" pitchFamily="18" charset="0"/>
              </a:rPr>
              <a:t>regions where many points are closely packed together</a:t>
            </a:r>
            <a:r>
              <a:rPr lang="en-US" sz="24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Areas with </a:t>
            </a:r>
            <a:r>
              <a:rPr lang="en-US" sz="2400" b="1" dirty="0">
                <a:latin typeface="Times New Roman" panose="02020603050405020304" pitchFamily="18" charset="0"/>
                <a:cs typeface="Times New Roman" panose="02020603050405020304" pitchFamily="18" charset="0"/>
              </a:rPr>
              <a:t>high density → clusters</a:t>
            </a:r>
            <a:r>
              <a:rPr lang="en-US" sz="24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Areas with </a:t>
            </a:r>
            <a:r>
              <a:rPr lang="en-US" sz="2400" b="1" dirty="0">
                <a:latin typeface="Times New Roman" panose="02020603050405020304" pitchFamily="18" charset="0"/>
                <a:cs typeface="Times New Roman" panose="02020603050405020304" pitchFamily="18" charset="0"/>
              </a:rPr>
              <a:t>low density → noise (outliers)</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177674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2B1CA-4269-AEFD-21D8-0A1156810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35D95-A10A-7A66-E455-B55D26F5626D}"/>
              </a:ext>
            </a:extLst>
          </p:cNvPr>
          <p:cNvSpPr>
            <a:spLocks noGrp="1"/>
          </p:cNvSpPr>
          <p:nvPr>
            <p:ph type="title"/>
          </p:nvPr>
        </p:nvSpPr>
        <p:spPr>
          <a:xfrm>
            <a:off x="299720" y="243205"/>
            <a:ext cx="10515600" cy="589915"/>
          </a:xfrm>
          <a:solidFill>
            <a:schemeClr val="accent2">
              <a:lumMod val="20000"/>
              <a:lumOff val="80000"/>
            </a:schemeClr>
          </a:solidFill>
        </p:spPr>
        <p:txBody>
          <a:bodyPr>
            <a:normAutofit fontScale="90000"/>
          </a:bodyPr>
          <a:lstStyle/>
          <a:p>
            <a:pPr algn="ctr"/>
            <a:r>
              <a:rPr lang="en-US" b="1" dirty="0"/>
              <a:t>What is Density?</a:t>
            </a:r>
            <a:endParaRPr lang="en-IN" b="1" dirty="0"/>
          </a:p>
        </p:txBody>
      </p:sp>
      <p:sp>
        <p:nvSpPr>
          <p:cNvPr id="3" name="Content Placeholder 2">
            <a:extLst>
              <a:ext uri="{FF2B5EF4-FFF2-40B4-BE49-F238E27FC236}">
                <a16:creationId xmlns:a16="http://schemas.microsoft.com/office/drawing/2014/main" id="{ED295E53-EDD8-67A8-76E9-C00B3D7E84E2}"/>
              </a:ext>
            </a:extLst>
          </p:cNvPr>
          <p:cNvSpPr>
            <a:spLocks noGrp="1"/>
          </p:cNvSpPr>
          <p:nvPr>
            <p:ph idx="1"/>
          </p:nvPr>
        </p:nvSpPr>
        <p:spPr>
          <a:xfrm>
            <a:off x="516556" y="1168401"/>
            <a:ext cx="10805160" cy="3804652"/>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Density means:</a:t>
            </a:r>
          </a:p>
          <a:p>
            <a:r>
              <a:rPr lang="en-US" dirty="0">
                <a:latin typeface="Times New Roman" panose="02020603050405020304" pitchFamily="18" charset="0"/>
                <a:cs typeface="Times New Roman" panose="02020603050405020304" pitchFamily="18" charset="0"/>
              </a:rPr>
              <a:t>A region where the number of points is greater than a specified threshold within a given distance.</a:t>
            </a:r>
          </a:p>
          <a:p>
            <a:pPr marL="0" indent="0">
              <a:buNone/>
            </a:pPr>
            <a:r>
              <a:rPr lang="en-US" dirty="0">
                <a:latin typeface="Times New Roman" panose="02020603050405020304" pitchFamily="18" charset="0"/>
                <a:cs typeface="Times New Roman" panose="02020603050405020304" pitchFamily="18" charset="0"/>
              </a:rPr>
              <a:t>In DBSCAN, two important parameters define this:</a:t>
            </a:r>
          </a:p>
          <a:p>
            <a:r>
              <a:rPr lang="en-US" b="1" dirty="0">
                <a:latin typeface="Times New Roman" panose="02020603050405020304" pitchFamily="18" charset="0"/>
                <a:cs typeface="Times New Roman" panose="02020603050405020304" pitchFamily="18" charset="0"/>
              </a:rPr>
              <a:t>ε (epsilon)</a:t>
            </a:r>
            <a:r>
              <a:rPr lang="en-US" dirty="0">
                <a:latin typeface="Times New Roman" panose="02020603050405020304" pitchFamily="18" charset="0"/>
                <a:cs typeface="Times New Roman" panose="02020603050405020304" pitchFamily="18" charset="0"/>
              </a:rPr>
              <a:t> → radius (distance to search neighbors) </a:t>
            </a:r>
          </a:p>
          <a:p>
            <a:r>
              <a:rPr lang="en-US" b="1" dirty="0" err="1">
                <a:latin typeface="Times New Roman" panose="02020603050405020304" pitchFamily="18" charset="0"/>
                <a:cs typeface="Times New Roman" panose="02020603050405020304" pitchFamily="18" charset="0"/>
              </a:rPr>
              <a:t>MinPts</a:t>
            </a:r>
            <a:r>
              <a:rPr lang="en-US" dirty="0">
                <a:latin typeface="Times New Roman" panose="02020603050405020304" pitchFamily="18" charset="0"/>
                <a:cs typeface="Times New Roman" panose="02020603050405020304" pitchFamily="18" charset="0"/>
              </a:rPr>
              <a:t> → minimum number of points required to form a dense region</a:t>
            </a:r>
          </a:p>
          <a:p>
            <a:pPr algn="just"/>
            <a:endParaRPr lang="en-IN" dirty="0"/>
          </a:p>
        </p:txBody>
      </p:sp>
    </p:spTree>
    <p:extLst>
      <p:ext uri="{BB962C8B-B14F-4D97-AF65-F5344CB8AC3E}">
        <p14:creationId xmlns:p14="http://schemas.microsoft.com/office/powerpoint/2010/main" val="390616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93941-9641-A63D-C296-5085F4E4C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F04BA1-FC70-450D-B0CB-14D288E77188}"/>
              </a:ext>
            </a:extLst>
          </p:cNvPr>
          <p:cNvSpPr>
            <a:spLocks noGrp="1"/>
          </p:cNvSpPr>
          <p:nvPr>
            <p:ph type="title"/>
          </p:nvPr>
        </p:nvSpPr>
        <p:spPr>
          <a:xfrm>
            <a:off x="319252" y="260022"/>
            <a:ext cx="11553496" cy="924561"/>
          </a:xfrm>
          <a:solidFill>
            <a:schemeClr val="accent2">
              <a:lumMod val="20000"/>
              <a:lumOff val="80000"/>
            </a:schemeClr>
          </a:solidFill>
        </p:spPr>
        <p:txBody>
          <a:bodyPr>
            <a:normAutofit/>
          </a:bodyPr>
          <a:lstStyle/>
          <a:p>
            <a:pPr algn="ctr"/>
            <a:r>
              <a:rPr lang="en-US" sz="3200" b="1" dirty="0">
                <a:latin typeface="Times New Roman" panose="02020603050405020304" pitchFamily="18" charset="0"/>
                <a:cs typeface="Times New Roman" panose="02020603050405020304" pitchFamily="18" charset="0"/>
              </a:rPr>
              <a:t>Example</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20B7428-858E-C2F5-1EC5-B4571E5772F1}"/>
              </a:ext>
            </a:extLst>
          </p:cNvPr>
          <p:cNvSpPr>
            <a:spLocks noGrp="1"/>
          </p:cNvSpPr>
          <p:nvPr>
            <p:ph idx="1"/>
          </p:nvPr>
        </p:nvSpPr>
        <p:spPr>
          <a:xfrm>
            <a:off x="623001" y="1184584"/>
            <a:ext cx="4911525" cy="4911416"/>
          </a:xfrm>
        </p:spPr>
        <p:txBody>
          <a:bodyPr>
            <a:normAutofit/>
          </a:bodyPr>
          <a:lstStyle/>
          <a:p>
            <a:r>
              <a:rPr lang="en-US" dirty="0">
                <a:latin typeface="Times New Roman" panose="02020603050405020304" pitchFamily="18" charset="0"/>
                <a:cs typeface="Times New Roman" panose="02020603050405020304" pitchFamily="18" charset="0"/>
              </a:rPr>
              <a:t>Imagine you have a class of students, and you </a:t>
            </a:r>
            <a:r>
              <a:rPr lang="en-US" b="1" dirty="0">
                <a:latin typeface="Times New Roman" panose="02020603050405020304" pitchFamily="18" charset="0"/>
                <a:cs typeface="Times New Roman" panose="02020603050405020304" pitchFamily="18" charset="0"/>
              </a:rPr>
              <a:t>don’t know anything about them beforehand</a:t>
            </a:r>
            <a:r>
              <a:rPr lang="en-US" dirty="0">
                <a:latin typeface="Times New Roman" panose="02020603050405020304" pitchFamily="18" charset="0"/>
                <a:cs typeface="Times New Roman" panose="02020603050405020304" pitchFamily="18" charset="0"/>
              </a:rPr>
              <a:t> (no labels).</a:t>
            </a:r>
          </a:p>
          <a:p>
            <a:pPr marL="0" indent="0">
              <a:buNone/>
            </a:pPr>
            <a:r>
              <a:rPr lang="en-US" dirty="0">
                <a:latin typeface="Times New Roman" panose="02020603050405020304" pitchFamily="18" charset="0"/>
                <a:cs typeface="Times New Roman" panose="02020603050405020304" pitchFamily="18" charset="0"/>
              </a:rPr>
              <a:t>But you collect some data like:</a:t>
            </a:r>
          </a:p>
          <a:p>
            <a:r>
              <a:rPr lang="en-US" dirty="0">
                <a:latin typeface="Times New Roman" panose="02020603050405020304" pitchFamily="18" charset="0"/>
                <a:cs typeface="Times New Roman" panose="02020603050405020304" pitchFamily="18" charset="0"/>
              </a:rPr>
              <a:t>Height </a:t>
            </a:r>
          </a:p>
          <a:p>
            <a:r>
              <a:rPr lang="en-US" dirty="0">
                <a:latin typeface="Times New Roman" panose="02020603050405020304" pitchFamily="18" charset="0"/>
                <a:cs typeface="Times New Roman" panose="02020603050405020304" pitchFamily="18" charset="0"/>
              </a:rPr>
              <a:t>Weight </a:t>
            </a:r>
          </a:p>
          <a:p>
            <a:r>
              <a:rPr lang="en-US" dirty="0">
                <a:latin typeface="Times New Roman" panose="02020603050405020304" pitchFamily="18" charset="0"/>
                <a:cs typeface="Times New Roman" panose="02020603050405020304" pitchFamily="18" charset="0"/>
              </a:rPr>
              <a:t>Marks </a:t>
            </a:r>
          </a:p>
          <a:p>
            <a:r>
              <a:rPr lang="en-US" dirty="0">
                <a:latin typeface="Times New Roman" panose="02020603050405020304" pitchFamily="18" charset="0"/>
                <a:cs typeface="Times New Roman" panose="02020603050405020304" pitchFamily="18" charset="0"/>
              </a:rPr>
              <a:t>Interests (sports, music, coding, etc.)</a:t>
            </a:r>
          </a:p>
          <a:p>
            <a:pPr algn="just"/>
            <a:endParaRPr lang="en-IN" dirty="0">
              <a:latin typeface="Times New Roman" panose="02020603050405020304" pitchFamily="18" charset="0"/>
              <a:cs typeface="Times New Roman" panose="02020603050405020304" pitchFamily="18" charset="0"/>
            </a:endParaRPr>
          </a:p>
        </p:txBody>
      </p:sp>
      <p:graphicFrame>
        <p:nvGraphicFramePr>
          <p:cNvPr id="8" name="Diagram 7">
            <a:extLst>
              <a:ext uri="{FF2B5EF4-FFF2-40B4-BE49-F238E27FC236}">
                <a16:creationId xmlns:a16="http://schemas.microsoft.com/office/drawing/2014/main" id="{A2E4E772-A159-0C68-2986-F7108B73146C}"/>
              </a:ext>
            </a:extLst>
          </p:cNvPr>
          <p:cNvGraphicFramePr/>
          <p:nvPr>
            <p:extLst>
              <p:ext uri="{D42A27DB-BD31-4B8C-83A1-F6EECF244321}">
                <p14:modId xmlns:p14="http://schemas.microsoft.com/office/powerpoint/2010/main" val="2865010729"/>
              </p:ext>
            </p:extLst>
          </p:nvPr>
        </p:nvGraphicFramePr>
        <p:xfrm>
          <a:off x="5101390" y="1618938"/>
          <a:ext cx="6962274" cy="4054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F87AB78C-BD44-9F47-FC29-F8AC2314DC95}"/>
              </a:ext>
            </a:extLst>
          </p:cNvPr>
          <p:cNvSpPr txBox="1"/>
          <p:nvPr/>
        </p:nvSpPr>
        <p:spPr>
          <a:xfrm>
            <a:off x="5638801" y="5806062"/>
            <a:ext cx="609600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It figured it out on its own based on similarity</a:t>
            </a:r>
            <a:endParaRPr lang="en-I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764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49724-00D4-4203-BCA4-EF72530464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09023B-54F8-336B-8843-47A15867869A}"/>
              </a:ext>
            </a:extLst>
          </p:cNvPr>
          <p:cNvSpPr>
            <a:spLocks noGrp="1"/>
          </p:cNvSpPr>
          <p:nvPr>
            <p:ph type="title"/>
          </p:nvPr>
        </p:nvSpPr>
        <p:spPr>
          <a:xfrm>
            <a:off x="299720" y="243205"/>
            <a:ext cx="10515600" cy="589915"/>
          </a:xfrm>
          <a:solidFill>
            <a:schemeClr val="accent2">
              <a:lumMod val="20000"/>
              <a:lumOff val="80000"/>
            </a:schemeClr>
          </a:solidFill>
        </p:spPr>
        <p:txBody>
          <a:bodyPr>
            <a:normAutofit fontScale="90000"/>
          </a:bodyPr>
          <a:lstStyle/>
          <a:p>
            <a:pPr algn="ctr"/>
            <a:r>
              <a:rPr lang="en-US" b="1" dirty="0"/>
              <a:t>How clustering </a:t>
            </a:r>
            <a:r>
              <a:rPr lang="en-US" b="1"/>
              <a:t>algorithm works???</a:t>
            </a:r>
            <a:endParaRPr lang="en-IN" b="1" dirty="0"/>
          </a:p>
        </p:txBody>
      </p:sp>
      <p:sp>
        <p:nvSpPr>
          <p:cNvPr id="5" name="Rectangle 2">
            <a:extLst>
              <a:ext uri="{FF2B5EF4-FFF2-40B4-BE49-F238E27FC236}">
                <a16:creationId xmlns:a16="http://schemas.microsoft.com/office/drawing/2014/main" id="{DF45FC4A-60F3-16EE-DE8D-B7DE410ED574}"/>
              </a:ext>
            </a:extLst>
          </p:cNvPr>
          <p:cNvSpPr>
            <a:spLocks noGrp="1" noChangeArrowheads="1"/>
          </p:cNvSpPr>
          <p:nvPr>
            <p:ph idx="1"/>
          </p:nvPr>
        </p:nvSpPr>
        <p:spPr bwMode="auto">
          <a:xfrm>
            <a:off x="253406" y="751300"/>
            <a:ext cx="11685187"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 each point, check how many neighbors are within distance ε.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If neighbors ≥ </a:t>
            </a:r>
            <a:r>
              <a:rPr kumimoji="0" lang="en-US"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MinPts</a:t>
            </a: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it becomes a </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core point</a:t>
            </a: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(start of a cluster).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Points close to core points → added to the cluster (</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border points</a:t>
            </a: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Points that do not belong to any cluster → </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noise (outliers)</a:t>
            </a: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32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9775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218D0D-9C49-9263-A245-00D710AACEC5}"/>
              </a:ext>
            </a:extLst>
          </p:cNvPr>
          <p:cNvPicPr>
            <a:picLocks noChangeAspect="1"/>
          </p:cNvPicPr>
          <p:nvPr/>
        </p:nvPicPr>
        <p:blipFill>
          <a:blip r:embed="rId2"/>
          <a:stretch>
            <a:fillRect/>
          </a:stretch>
        </p:blipFill>
        <p:spPr>
          <a:xfrm>
            <a:off x="829481" y="1408057"/>
            <a:ext cx="10699923" cy="4041886"/>
          </a:xfrm>
          <a:prstGeom prst="rect">
            <a:avLst/>
          </a:prstGeom>
        </p:spPr>
      </p:pic>
    </p:spTree>
    <p:extLst>
      <p:ext uri="{BB962C8B-B14F-4D97-AF65-F5344CB8AC3E}">
        <p14:creationId xmlns:p14="http://schemas.microsoft.com/office/powerpoint/2010/main" val="31618391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7D02E-DA63-F726-7FC9-1CD526C8EAE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DCA91E5-D945-D261-D4CA-9FB7DAA823E1}"/>
              </a:ext>
            </a:extLst>
          </p:cNvPr>
          <p:cNvPicPr>
            <a:picLocks noChangeAspect="1"/>
          </p:cNvPicPr>
          <p:nvPr/>
        </p:nvPicPr>
        <p:blipFill>
          <a:blip r:embed="rId2"/>
          <a:stretch>
            <a:fillRect/>
          </a:stretch>
        </p:blipFill>
        <p:spPr>
          <a:xfrm>
            <a:off x="653844" y="502182"/>
            <a:ext cx="10884311" cy="5853635"/>
          </a:xfrm>
          <a:prstGeom prst="rect">
            <a:avLst/>
          </a:prstGeom>
        </p:spPr>
      </p:pic>
    </p:spTree>
    <p:extLst>
      <p:ext uri="{BB962C8B-B14F-4D97-AF65-F5344CB8AC3E}">
        <p14:creationId xmlns:p14="http://schemas.microsoft.com/office/powerpoint/2010/main" val="6997504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38E01-AAEA-ADBB-4C33-E34080193CE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D891089-CE3F-0C32-12A8-535F9755864D}"/>
              </a:ext>
            </a:extLst>
          </p:cNvPr>
          <p:cNvPicPr>
            <a:picLocks noChangeAspect="1"/>
          </p:cNvPicPr>
          <p:nvPr/>
        </p:nvPicPr>
        <p:blipFill>
          <a:blip r:embed="rId2"/>
          <a:stretch>
            <a:fillRect/>
          </a:stretch>
        </p:blipFill>
        <p:spPr>
          <a:xfrm>
            <a:off x="477982" y="1127051"/>
            <a:ext cx="11236035" cy="4294855"/>
          </a:xfrm>
          <a:prstGeom prst="rect">
            <a:avLst/>
          </a:prstGeom>
        </p:spPr>
      </p:pic>
    </p:spTree>
    <p:extLst>
      <p:ext uri="{BB962C8B-B14F-4D97-AF65-F5344CB8AC3E}">
        <p14:creationId xmlns:p14="http://schemas.microsoft.com/office/powerpoint/2010/main" val="75556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3C865-B5F1-832D-8F38-47C794CD0EE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3F835B0-6D88-63C5-4EE4-D1E57344E338}"/>
              </a:ext>
            </a:extLst>
          </p:cNvPr>
          <p:cNvPicPr>
            <a:picLocks noChangeAspect="1"/>
          </p:cNvPicPr>
          <p:nvPr/>
        </p:nvPicPr>
        <p:blipFill>
          <a:blip r:embed="rId2"/>
          <a:stretch>
            <a:fillRect/>
          </a:stretch>
        </p:blipFill>
        <p:spPr>
          <a:xfrm>
            <a:off x="682917" y="842171"/>
            <a:ext cx="11059937" cy="5173657"/>
          </a:xfrm>
          <a:prstGeom prst="rect">
            <a:avLst/>
          </a:prstGeom>
        </p:spPr>
      </p:pic>
    </p:spTree>
    <p:extLst>
      <p:ext uri="{BB962C8B-B14F-4D97-AF65-F5344CB8AC3E}">
        <p14:creationId xmlns:p14="http://schemas.microsoft.com/office/powerpoint/2010/main" val="25705672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EC6C2-2D6D-94FF-92C4-EDBCED113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311FE-60CA-DAA3-E083-EA2536635F68}"/>
              </a:ext>
            </a:extLst>
          </p:cNvPr>
          <p:cNvSpPr>
            <a:spLocks noGrp="1"/>
          </p:cNvSpPr>
          <p:nvPr>
            <p:ph type="title"/>
          </p:nvPr>
        </p:nvSpPr>
        <p:spPr>
          <a:xfrm>
            <a:off x="513080" y="330199"/>
            <a:ext cx="10515600" cy="701675"/>
          </a:xfrm>
          <a:solidFill>
            <a:schemeClr val="accent2">
              <a:lumMod val="20000"/>
              <a:lumOff val="80000"/>
            </a:schemeClr>
          </a:solidFill>
        </p:spPr>
        <p:txBody>
          <a:bodyPr/>
          <a:lstStyle/>
          <a:p>
            <a:pPr algn="ctr"/>
            <a:r>
              <a:rPr lang="en-US" b="1" dirty="0"/>
              <a:t>Monotonicity Property</a:t>
            </a:r>
            <a:endParaRPr lang="en-IN" b="1" dirty="0"/>
          </a:p>
        </p:txBody>
      </p:sp>
      <p:sp>
        <p:nvSpPr>
          <p:cNvPr id="3" name="Content Placeholder 2">
            <a:extLst>
              <a:ext uri="{FF2B5EF4-FFF2-40B4-BE49-F238E27FC236}">
                <a16:creationId xmlns:a16="http://schemas.microsoft.com/office/drawing/2014/main" id="{3CB521F8-D243-C0D5-AEBD-91E52FCA75E4}"/>
              </a:ext>
            </a:extLst>
          </p:cNvPr>
          <p:cNvSpPr>
            <a:spLocks noGrp="1"/>
          </p:cNvSpPr>
          <p:nvPr>
            <p:ph idx="1"/>
          </p:nvPr>
        </p:nvSpPr>
        <p:spPr>
          <a:xfrm>
            <a:off x="541020" y="1253330"/>
            <a:ext cx="11109960" cy="5137309"/>
          </a:xfrm>
        </p:spPr>
        <p:txBody>
          <a:bodyPr>
            <a:normAutofit/>
          </a:bodyPr>
          <a:lstStyle/>
          <a:p>
            <a:pPr algn="just"/>
            <a:r>
              <a:rPr lang="en-US" dirty="0"/>
              <a:t>CLIQUE uses anti-monotonicity property or </a:t>
            </a:r>
            <a:r>
              <a:rPr lang="en-US" dirty="0" err="1"/>
              <a:t>apriori</a:t>
            </a:r>
            <a:r>
              <a:rPr lang="en-US" dirty="0"/>
              <a:t> property of the famous </a:t>
            </a:r>
            <a:r>
              <a:rPr lang="en-US" dirty="0" err="1"/>
              <a:t>apriori</a:t>
            </a:r>
            <a:r>
              <a:rPr lang="en-US" dirty="0"/>
              <a:t> algorithm.  </a:t>
            </a:r>
          </a:p>
          <a:p>
            <a:pPr algn="just"/>
            <a:r>
              <a:rPr lang="en-US" dirty="0"/>
              <a:t>It means that all the subsets of a frequent item should be frequent. Similarly, if the subset is  infrequent, then all its supersets are infrequent as well. </a:t>
            </a:r>
          </a:p>
          <a:p>
            <a:pPr algn="just"/>
            <a:r>
              <a:rPr lang="en-US" dirty="0"/>
              <a:t>Based on the </a:t>
            </a:r>
            <a:r>
              <a:rPr lang="en-US" dirty="0" err="1"/>
              <a:t>apriori</a:t>
            </a:r>
            <a:r>
              <a:rPr lang="en-US" dirty="0"/>
              <a:t> property, one can  conclude that a k-dimensional cell has r points if and only if every (k – 1) dimensional projections  of this cell have </a:t>
            </a:r>
            <a:r>
              <a:rPr lang="en-US" dirty="0" err="1"/>
              <a:t>atleast</a:t>
            </a:r>
            <a:r>
              <a:rPr lang="en-US" dirty="0"/>
              <a:t> r points. </a:t>
            </a:r>
          </a:p>
          <a:p>
            <a:pPr algn="just"/>
            <a:r>
              <a:rPr lang="en-US" dirty="0"/>
              <a:t>So like association rule mining that uses </a:t>
            </a:r>
            <a:r>
              <a:rPr lang="en-US" dirty="0" err="1"/>
              <a:t>apriori</a:t>
            </a:r>
            <a:r>
              <a:rPr lang="en-US" dirty="0"/>
              <a:t> rule, the candidate  dense cells are generated for higher dimensions. The algorithm works in two stages as shown  below. </a:t>
            </a:r>
            <a:endParaRPr lang="en-IN" dirty="0"/>
          </a:p>
        </p:txBody>
      </p:sp>
    </p:spTree>
    <p:extLst>
      <p:ext uri="{BB962C8B-B14F-4D97-AF65-F5344CB8AC3E}">
        <p14:creationId xmlns:p14="http://schemas.microsoft.com/office/powerpoint/2010/main" val="11892224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37E02-99E2-8060-88BB-D4898543BF8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3066549-5FB2-ADA0-C8EF-0FF2D8A80380}"/>
              </a:ext>
            </a:extLst>
          </p:cNvPr>
          <p:cNvPicPr>
            <a:picLocks noChangeAspect="1"/>
          </p:cNvPicPr>
          <p:nvPr/>
        </p:nvPicPr>
        <p:blipFill>
          <a:blip r:embed="rId2"/>
          <a:stretch>
            <a:fillRect/>
          </a:stretch>
        </p:blipFill>
        <p:spPr>
          <a:xfrm>
            <a:off x="1230374" y="570185"/>
            <a:ext cx="9153145" cy="1622226"/>
          </a:xfrm>
          <a:prstGeom prst="rect">
            <a:avLst/>
          </a:prstGeom>
        </p:spPr>
      </p:pic>
      <p:pic>
        <p:nvPicPr>
          <p:cNvPr id="7" name="Picture 6">
            <a:extLst>
              <a:ext uri="{FF2B5EF4-FFF2-40B4-BE49-F238E27FC236}">
                <a16:creationId xmlns:a16="http://schemas.microsoft.com/office/drawing/2014/main" id="{D988EB94-4647-B44E-3D40-94E28F56747E}"/>
              </a:ext>
            </a:extLst>
          </p:cNvPr>
          <p:cNvPicPr>
            <a:picLocks noChangeAspect="1"/>
          </p:cNvPicPr>
          <p:nvPr/>
        </p:nvPicPr>
        <p:blipFill>
          <a:blip r:embed="rId3"/>
          <a:stretch>
            <a:fillRect/>
          </a:stretch>
        </p:blipFill>
        <p:spPr>
          <a:xfrm>
            <a:off x="888804" y="2592222"/>
            <a:ext cx="10269674" cy="3742784"/>
          </a:xfrm>
          <a:prstGeom prst="rect">
            <a:avLst/>
          </a:prstGeom>
        </p:spPr>
      </p:pic>
    </p:spTree>
    <p:extLst>
      <p:ext uri="{BB962C8B-B14F-4D97-AF65-F5344CB8AC3E}">
        <p14:creationId xmlns:p14="http://schemas.microsoft.com/office/powerpoint/2010/main" val="34550453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76911-FD00-BEDF-78C7-2608573725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D10BA1-7CB4-8186-90EF-41AEE41DF2FC}"/>
              </a:ext>
            </a:extLst>
          </p:cNvPr>
          <p:cNvSpPr>
            <a:spLocks noGrp="1"/>
          </p:cNvSpPr>
          <p:nvPr>
            <p:ph idx="1"/>
          </p:nvPr>
        </p:nvSpPr>
        <p:spPr>
          <a:xfrm>
            <a:off x="838200" y="721360"/>
            <a:ext cx="10515600" cy="5455603"/>
          </a:xfrm>
        </p:spPr>
        <p:txBody>
          <a:bodyPr/>
          <a:lstStyle/>
          <a:p>
            <a:pPr algn="just"/>
            <a:r>
              <a:rPr lang="en-US" b="1" dirty="0">
                <a:latin typeface="Times New Roman" panose="02020603050405020304" pitchFamily="18" charset="0"/>
                <a:cs typeface="Times New Roman" panose="02020603050405020304" pitchFamily="18" charset="0"/>
              </a:rPr>
              <a:t>Advantages of CLIQUE  </a:t>
            </a:r>
          </a:p>
          <a:p>
            <a:pPr algn="just"/>
            <a:r>
              <a:rPr lang="en-US" dirty="0">
                <a:latin typeface="Times New Roman" panose="02020603050405020304" pitchFamily="18" charset="0"/>
                <a:cs typeface="Times New Roman" panose="02020603050405020304" pitchFamily="18" charset="0"/>
              </a:rPr>
              <a:t>1. Insensitive to input order of objects  </a:t>
            </a:r>
          </a:p>
          <a:p>
            <a:pPr algn="just"/>
            <a:r>
              <a:rPr lang="en-US" dirty="0">
                <a:latin typeface="Times New Roman" panose="02020603050405020304" pitchFamily="18" charset="0"/>
                <a:cs typeface="Times New Roman" panose="02020603050405020304" pitchFamily="18" charset="0"/>
              </a:rPr>
              <a:t>2. No assumptions of underlying data distributions  </a:t>
            </a:r>
          </a:p>
          <a:p>
            <a:pPr algn="just"/>
            <a:r>
              <a:rPr lang="en-US" dirty="0">
                <a:latin typeface="Times New Roman" panose="02020603050405020304" pitchFamily="18" charset="0"/>
                <a:cs typeface="Times New Roman" panose="02020603050405020304" pitchFamily="18" charset="0"/>
              </a:rPr>
              <a:t>3. Finds subspace of higher dimensions such that high-density clusters exist in those subspaces  </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Disadvantage</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The disadvantage of CLIQUE is that tuning of grid parameters, such as grid size, and finding  optimal threshold for finding whether the cell is dense or not is a challenge.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938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B1568-A158-F64A-86E4-8E1C338FD5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A1FF1B-9447-95E6-5AEB-6542CCC79374}"/>
              </a:ext>
            </a:extLst>
          </p:cNvPr>
          <p:cNvSpPr>
            <a:spLocks noGrp="1"/>
          </p:cNvSpPr>
          <p:nvPr>
            <p:ph idx="1"/>
          </p:nvPr>
        </p:nvSpPr>
        <p:spPr>
          <a:xfrm>
            <a:off x="680894" y="824459"/>
            <a:ext cx="10759265" cy="5095078"/>
          </a:xfrm>
        </p:spPr>
        <p:txBody>
          <a:bodyPr>
            <a:noAutofit/>
          </a:bodyPr>
          <a:lstStyle/>
          <a:p>
            <a:pPr algn="just"/>
            <a:r>
              <a:rPr lang="en-US" dirty="0">
                <a:latin typeface="Times New Roman" panose="02020603050405020304" pitchFamily="18" charset="0"/>
                <a:cs typeface="Times New Roman" panose="02020603050405020304" pitchFamily="18" charset="0"/>
              </a:rPr>
              <a:t>The input for cluster analysis is </a:t>
            </a:r>
            <a:r>
              <a:rPr lang="en-US" b="1" dirty="0">
                <a:latin typeface="Times New Roman" panose="02020603050405020304" pitchFamily="18" charset="0"/>
                <a:cs typeface="Times New Roman" panose="02020603050405020304" pitchFamily="18" charset="0"/>
              </a:rPr>
              <a:t>examples or samples</a:t>
            </a:r>
            <a:r>
              <a:rPr lang="en-US" dirty="0">
                <a:latin typeface="Times New Roman" panose="02020603050405020304" pitchFamily="18" charset="0"/>
                <a:cs typeface="Times New Roman" panose="02020603050405020304" pitchFamily="18" charset="0"/>
              </a:rPr>
              <a:t>. The data we give to the clustering algorithm is called input. These inputs are simply examples or samples (data entries).</a:t>
            </a:r>
          </a:p>
          <a:p>
            <a:pPr algn="just"/>
            <a:r>
              <a:rPr lang="en-US" dirty="0">
                <a:latin typeface="Times New Roman" panose="02020603050405020304" pitchFamily="18" charset="0"/>
                <a:cs typeface="Times New Roman" panose="02020603050405020304" pitchFamily="18" charset="0"/>
              </a:rPr>
              <a:t>These are known as </a:t>
            </a:r>
            <a:r>
              <a:rPr lang="en-US" b="1" dirty="0">
                <a:latin typeface="Times New Roman" panose="02020603050405020304" pitchFamily="18" charset="0"/>
                <a:cs typeface="Times New Roman" panose="02020603050405020304" pitchFamily="18" charset="0"/>
              </a:rPr>
              <a:t>objects, data  points or data instances. </a:t>
            </a:r>
            <a:r>
              <a:rPr lang="en-US" dirty="0">
                <a:latin typeface="Times New Roman" panose="02020603050405020304" pitchFamily="18" charset="0"/>
                <a:cs typeface="Times New Roman" panose="02020603050405020304" pitchFamily="18" charset="0"/>
              </a:rPr>
              <a:t>The same input data can be called by different names: Objects ,Data points, Data instances. All mean the same thing (individual data items).</a:t>
            </a:r>
          </a:p>
          <a:p>
            <a:pPr algn="just"/>
            <a:r>
              <a:rPr lang="en-US" dirty="0">
                <a:latin typeface="Times New Roman" panose="02020603050405020304" pitchFamily="18" charset="0"/>
                <a:cs typeface="Times New Roman" panose="02020603050405020304" pitchFamily="18" charset="0"/>
              </a:rPr>
              <a:t>All  the samples or objects with no labels associated with them are called </a:t>
            </a:r>
            <a:r>
              <a:rPr lang="en-US" b="1" dirty="0">
                <a:latin typeface="Times New Roman" panose="02020603050405020304" pitchFamily="18" charset="0"/>
                <a:cs typeface="Times New Roman" panose="02020603050405020304" pitchFamily="18" charset="0"/>
              </a:rPr>
              <a:t>unlabeled</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The output is the </a:t>
            </a:r>
            <a:r>
              <a:rPr lang="en-US" b="1" dirty="0">
                <a:latin typeface="Times New Roman" panose="02020603050405020304" pitchFamily="18" charset="0"/>
                <a:cs typeface="Times New Roman" panose="02020603050405020304" pitchFamily="18" charset="0"/>
              </a:rPr>
              <a:t>set of clusters (or groups) of similar data </a:t>
            </a:r>
            <a:r>
              <a:rPr lang="en-US" dirty="0">
                <a:latin typeface="Times New Roman" panose="02020603050405020304" pitchFamily="18" charset="0"/>
                <a:cs typeface="Times New Roman" panose="02020603050405020304" pitchFamily="18" charset="0"/>
              </a:rPr>
              <a:t>if it exists in the input. After processing, the algorithm gives output in the form of </a:t>
            </a:r>
            <a:r>
              <a:rPr lang="en-US" dirty="0" err="1">
                <a:latin typeface="Times New Roman" panose="02020603050405020304" pitchFamily="18" charset="0"/>
                <a:cs typeface="Times New Roman" panose="02020603050405020304" pitchFamily="18" charset="0"/>
              </a:rPr>
              <a:t>groups.Each</a:t>
            </a:r>
            <a:r>
              <a:rPr lang="en-US" dirty="0">
                <a:latin typeface="Times New Roman" panose="02020603050405020304" pitchFamily="18" charset="0"/>
                <a:cs typeface="Times New Roman" panose="02020603050405020304" pitchFamily="18" charset="0"/>
              </a:rPr>
              <a:t> group (cluster) contains similar data points.</a:t>
            </a:r>
          </a:p>
        </p:txBody>
      </p:sp>
    </p:spTree>
    <p:extLst>
      <p:ext uri="{BB962C8B-B14F-4D97-AF65-F5344CB8AC3E}">
        <p14:creationId xmlns:p14="http://schemas.microsoft.com/office/powerpoint/2010/main" val="308007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385A2-8F5B-6E23-4B31-8F77755CD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899073-BB7B-E749-8D3B-017BA1ECA612}"/>
              </a:ext>
            </a:extLst>
          </p:cNvPr>
          <p:cNvSpPr>
            <a:spLocks noGrp="1"/>
          </p:cNvSpPr>
          <p:nvPr>
            <p:ph type="title"/>
          </p:nvPr>
        </p:nvSpPr>
        <p:spPr>
          <a:xfrm>
            <a:off x="838200" y="365126"/>
            <a:ext cx="10515600" cy="910222"/>
          </a:xfrm>
        </p:spPr>
        <p:txBody>
          <a:bodyPr>
            <a:normAutofit/>
          </a:bodyPr>
          <a:lstStyle/>
          <a:p>
            <a:pPr algn="ctr"/>
            <a:r>
              <a:rPr lang="en-IN" sz="3200" b="1" dirty="0">
                <a:latin typeface="Times New Roman" panose="02020603050405020304" pitchFamily="18" charset="0"/>
                <a:cs typeface="Times New Roman" panose="02020603050405020304" pitchFamily="18" charset="0"/>
              </a:rPr>
              <a:t>Example</a:t>
            </a:r>
          </a:p>
        </p:txBody>
      </p:sp>
      <p:graphicFrame>
        <p:nvGraphicFramePr>
          <p:cNvPr id="5" name="Content Placeholder 4">
            <a:extLst>
              <a:ext uri="{FF2B5EF4-FFF2-40B4-BE49-F238E27FC236}">
                <a16:creationId xmlns:a16="http://schemas.microsoft.com/office/drawing/2014/main" id="{7C804E9A-1CF5-5DD3-5376-B443D861CB5C}"/>
              </a:ext>
            </a:extLst>
          </p:cNvPr>
          <p:cNvGraphicFramePr>
            <a:graphicFrameLocks noGrp="1"/>
          </p:cNvGraphicFramePr>
          <p:nvPr>
            <p:ph idx="1"/>
            <p:extLst>
              <p:ext uri="{D42A27DB-BD31-4B8C-83A1-F6EECF244321}">
                <p14:modId xmlns:p14="http://schemas.microsoft.com/office/powerpoint/2010/main" val="2266138658"/>
              </p:ext>
            </p:extLst>
          </p:nvPr>
        </p:nvGraphicFramePr>
        <p:xfrm>
          <a:off x="657726" y="1546310"/>
          <a:ext cx="5138822" cy="2554640"/>
        </p:xfrm>
        <a:graphic>
          <a:graphicData uri="http://schemas.openxmlformats.org/drawingml/2006/table">
            <a:tbl>
              <a:tblPr/>
              <a:tblGrid>
                <a:gridCol w="1224808">
                  <a:extLst>
                    <a:ext uri="{9D8B030D-6E8A-4147-A177-3AD203B41FA5}">
                      <a16:colId xmlns:a16="http://schemas.microsoft.com/office/drawing/2014/main" val="3357851299"/>
                    </a:ext>
                  </a:extLst>
                </a:gridCol>
                <a:gridCol w="1957007">
                  <a:extLst>
                    <a:ext uri="{9D8B030D-6E8A-4147-A177-3AD203B41FA5}">
                      <a16:colId xmlns:a16="http://schemas.microsoft.com/office/drawing/2014/main" val="2185885915"/>
                    </a:ext>
                  </a:extLst>
                </a:gridCol>
                <a:gridCol w="1957007">
                  <a:extLst>
                    <a:ext uri="{9D8B030D-6E8A-4147-A177-3AD203B41FA5}">
                      <a16:colId xmlns:a16="http://schemas.microsoft.com/office/drawing/2014/main" val="289162235"/>
                    </a:ext>
                  </a:extLst>
                </a:gridCol>
              </a:tblGrid>
              <a:tr h="510928">
                <a:tc>
                  <a:txBody>
                    <a:bodyPr/>
                    <a:lstStyle/>
                    <a:p>
                      <a:pPr>
                        <a:buNone/>
                      </a:pPr>
                      <a:r>
                        <a:rPr lang="en-IN" sz="2400" dirty="0">
                          <a:latin typeface="Times New Roman" panose="02020603050405020304" pitchFamily="18" charset="0"/>
                          <a:cs typeface="Times New Roman" panose="02020603050405020304" pitchFamily="18" charset="0"/>
                        </a:rPr>
                        <a:t>Student</a:t>
                      </a:r>
                    </a:p>
                  </a:txBody>
                  <a:tcPr anchor="ctr">
                    <a:lnL>
                      <a:noFill/>
                    </a:lnL>
                    <a:lnR>
                      <a:noFill/>
                    </a:lnR>
                    <a:lnT>
                      <a:noFill/>
                    </a:lnT>
                    <a:lnB>
                      <a:noFill/>
                    </a:lnB>
                    <a:solidFill>
                      <a:schemeClr val="accent2">
                        <a:lumMod val="20000"/>
                        <a:lumOff val="80000"/>
                      </a:schemeClr>
                    </a:solidFill>
                  </a:tcPr>
                </a:tc>
                <a:tc>
                  <a:txBody>
                    <a:bodyPr/>
                    <a:lstStyle/>
                    <a:p>
                      <a:pPr>
                        <a:buNone/>
                      </a:pPr>
                      <a:r>
                        <a:rPr lang="en-IN" sz="2400" dirty="0">
                          <a:latin typeface="Times New Roman" panose="02020603050405020304" pitchFamily="18" charset="0"/>
                          <a:cs typeface="Times New Roman" panose="02020603050405020304" pitchFamily="18" charset="0"/>
                        </a:rPr>
                        <a:t>Height</a:t>
                      </a:r>
                    </a:p>
                  </a:txBody>
                  <a:tcPr anchor="ctr">
                    <a:lnL>
                      <a:noFill/>
                    </a:lnL>
                    <a:lnR>
                      <a:noFill/>
                    </a:lnR>
                    <a:lnT>
                      <a:noFill/>
                    </a:lnT>
                    <a:lnB>
                      <a:noFill/>
                    </a:lnB>
                    <a:solidFill>
                      <a:schemeClr val="accent2">
                        <a:lumMod val="20000"/>
                        <a:lumOff val="80000"/>
                      </a:schemeClr>
                    </a:solidFill>
                  </a:tcPr>
                </a:tc>
                <a:tc>
                  <a:txBody>
                    <a:bodyPr/>
                    <a:lstStyle/>
                    <a:p>
                      <a:pPr>
                        <a:buNone/>
                      </a:pPr>
                      <a:r>
                        <a:rPr lang="en-IN" sz="2400" dirty="0">
                          <a:latin typeface="Times New Roman" panose="02020603050405020304" pitchFamily="18" charset="0"/>
                          <a:cs typeface="Times New Roman" panose="02020603050405020304" pitchFamily="18" charset="0"/>
                        </a:rPr>
                        <a:t>Marks</a:t>
                      </a:r>
                    </a:p>
                  </a:txBody>
                  <a:tcPr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244798715"/>
                  </a:ext>
                </a:extLst>
              </a:tr>
              <a:tr h="510928">
                <a:tc>
                  <a:txBody>
                    <a:bodyPr/>
                    <a:lstStyle/>
                    <a:p>
                      <a:pPr>
                        <a:buNone/>
                      </a:pPr>
                      <a:r>
                        <a:rPr lang="en-IN" sz="2400">
                          <a:latin typeface="Times New Roman" panose="02020603050405020304" pitchFamily="18" charset="0"/>
                          <a:cs typeface="Times New Roman" panose="02020603050405020304" pitchFamily="18" charset="0"/>
                        </a:rPr>
                        <a:t>A</a:t>
                      </a:r>
                    </a:p>
                  </a:txBody>
                  <a:tcPr anchor="ctr">
                    <a:lnL>
                      <a:noFill/>
                    </a:lnL>
                    <a:lnR>
                      <a:noFill/>
                    </a:lnR>
                    <a:lnT>
                      <a:noFill/>
                    </a:lnT>
                    <a:lnB>
                      <a:noFill/>
                    </a:lnB>
                    <a:noFill/>
                  </a:tcPr>
                </a:tc>
                <a:tc>
                  <a:txBody>
                    <a:bodyPr/>
                    <a:lstStyle/>
                    <a:p>
                      <a:pPr>
                        <a:buNone/>
                      </a:pPr>
                      <a:r>
                        <a:rPr lang="en-IN" sz="2400" dirty="0">
                          <a:latin typeface="Times New Roman" panose="02020603050405020304" pitchFamily="18" charset="0"/>
                          <a:cs typeface="Times New Roman" panose="02020603050405020304" pitchFamily="18" charset="0"/>
                        </a:rPr>
                        <a:t>150</a:t>
                      </a:r>
                    </a:p>
                  </a:txBody>
                  <a:tcPr anchor="ctr">
                    <a:lnL>
                      <a:noFill/>
                    </a:lnL>
                    <a:lnR>
                      <a:noFill/>
                    </a:lnR>
                    <a:lnT>
                      <a:noFill/>
                    </a:lnT>
                    <a:lnB>
                      <a:noFill/>
                    </a:lnB>
                    <a:noFill/>
                  </a:tcPr>
                </a:tc>
                <a:tc>
                  <a:txBody>
                    <a:bodyPr/>
                    <a:lstStyle/>
                    <a:p>
                      <a:pPr>
                        <a:buNone/>
                      </a:pPr>
                      <a:r>
                        <a:rPr lang="en-IN" sz="2400">
                          <a:latin typeface="Times New Roman" panose="02020603050405020304" pitchFamily="18" charset="0"/>
                          <a:cs typeface="Times New Roman" panose="02020603050405020304" pitchFamily="18" charset="0"/>
                        </a:rPr>
                        <a:t>40</a:t>
                      </a:r>
                    </a:p>
                  </a:txBody>
                  <a:tcPr anchor="ctr">
                    <a:lnL>
                      <a:noFill/>
                    </a:lnL>
                    <a:lnR>
                      <a:noFill/>
                    </a:lnR>
                    <a:lnT>
                      <a:noFill/>
                    </a:lnT>
                    <a:lnB>
                      <a:noFill/>
                    </a:lnB>
                    <a:noFill/>
                  </a:tcPr>
                </a:tc>
                <a:extLst>
                  <a:ext uri="{0D108BD9-81ED-4DB2-BD59-A6C34878D82A}">
                    <a16:rowId xmlns:a16="http://schemas.microsoft.com/office/drawing/2014/main" val="3141128045"/>
                  </a:ext>
                </a:extLst>
              </a:tr>
              <a:tr h="510928">
                <a:tc>
                  <a:txBody>
                    <a:bodyPr/>
                    <a:lstStyle/>
                    <a:p>
                      <a:pPr>
                        <a:buNone/>
                      </a:pPr>
                      <a:r>
                        <a:rPr lang="en-IN" sz="2400">
                          <a:latin typeface="Times New Roman" panose="02020603050405020304" pitchFamily="18" charset="0"/>
                          <a:cs typeface="Times New Roman" panose="02020603050405020304" pitchFamily="18" charset="0"/>
                        </a:rPr>
                        <a:t>B</a:t>
                      </a:r>
                    </a:p>
                  </a:txBody>
                  <a:tcPr anchor="ctr">
                    <a:lnL>
                      <a:noFill/>
                    </a:lnL>
                    <a:lnR>
                      <a:noFill/>
                    </a:lnR>
                    <a:lnT>
                      <a:noFill/>
                    </a:lnT>
                    <a:lnB>
                      <a:noFill/>
                    </a:lnB>
                    <a:noFill/>
                  </a:tcPr>
                </a:tc>
                <a:tc>
                  <a:txBody>
                    <a:bodyPr/>
                    <a:lstStyle/>
                    <a:p>
                      <a:pPr>
                        <a:buNone/>
                      </a:pPr>
                      <a:r>
                        <a:rPr lang="en-IN" sz="2400" dirty="0">
                          <a:latin typeface="Times New Roman" panose="02020603050405020304" pitchFamily="18" charset="0"/>
                          <a:cs typeface="Times New Roman" panose="02020603050405020304" pitchFamily="18" charset="0"/>
                        </a:rPr>
                        <a:t>152</a:t>
                      </a:r>
                    </a:p>
                  </a:txBody>
                  <a:tcPr anchor="ctr">
                    <a:lnL>
                      <a:noFill/>
                    </a:lnL>
                    <a:lnR>
                      <a:noFill/>
                    </a:lnR>
                    <a:lnT>
                      <a:noFill/>
                    </a:lnT>
                    <a:lnB>
                      <a:noFill/>
                    </a:lnB>
                    <a:noFill/>
                  </a:tcPr>
                </a:tc>
                <a:tc>
                  <a:txBody>
                    <a:bodyPr/>
                    <a:lstStyle/>
                    <a:p>
                      <a:pPr>
                        <a:buNone/>
                      </a:pPr>
                      <a:r>
                        <a:rPr lang="en-IN" sz="2400" dirty="0">
                          <a:latin typeface="Times New Roman" panose="02020603050405020304" pitchFamily="18" charset="0"/>
                          <a:cs typeface="Times New Roman" panose="02020603050405020304" pitchFamily="18" charset="0"/>
                        </a:rPr>
                        <a:t>42</a:t>
                      </a:r>
                    </a:p>
                  </a:txBody>
                  <a:tcPr anchor="ctr">
                    <a:lnL>
                      <a:noFill/>
                    </a:lnL>
                    <a:lnR>
                      <a:noFill/>
                    </a:lnR>
                    <a:lnT>
                      <a:noFill/>
                    </a:lnT>
                    <a:lnB>
                      <a:noFill/>
                    </a:lnB>
                    <a:noFill/>
                  </a:tcPr>
                </a:tc>
                <a:extLst>
                  <a:ext uri="{0D108BD9-81ED-4DB2-BD59-A6C34878D82A}">
                    <a16:rowId xmlns:a16="http://schemas.microsoft.com/office/drawing/2014/main" val="3464899549"/>
                  </a:ext>
                </a:extLst>
              </a:tr>
              <a:tr h="510928">
                <a:tc>
                  <a:txBody>
                    <a:bodyPr/>
                    <a:lstStyle/>
                    <a:p>
                      <a:pPr>
                        <a:buNone/>
                      </a:pPr>
                      <a:r>
                        <a:rPr lang="en-IN" sz="2400">
                          <a:latin typeface="Times New Roman" panose="02020603050405020304" pitchFamily="18" charset="0"/>
                          <a:cs typeface="Times New Roman" panose="02020603050405020304" pitchFamily="18" charset="0"/>
                        </a:rPr>
                        <a:t>C</a:t>
                      </a:r>
                    </a:p>
                  </a:txBody>
                  <a:tcPr anchor="ctr">
                    <a:lnL>
                      <a:noFill/>
                    </a:lnL>
                    <a:lnR>
                      <a:noFill/>
                    </a:lnR>
                    <a:lnT>
                      <a:noFill/>
                    </a:lnT>
                    <a:lnB>
                      <a:noFill/>
                    </a:lnB>
                    <a:noFill/>
                  </a:tcPr>
                </a:tc>
                <a:tc>
                  <a:txBody>
                    <a:bodyPr/>
                    <a:lstStyle/>
                    <a:p>
                      <a:pPr>
                        <a:buNone/>
                      </a:pPr>
                      <a:r>
                        <a:rPr lang="en-IN" sz="2400">
                          <a:latin typeface="Times New Roman" panose="02020603050405020304" pitchFamily="18" charset="0"/>
                          <a:cs typeface="Times New Roman" panose="02020603050405020304" pitchFamily="18" charset="0"/>
                        </a:rPr>
                        <a:t>160</a:t>
                      </a:r>
                    </a:p>
                  </a:txBody>
                  <a:tcPr anchor="ctr">
                    <a:lnL>
                      <a:noFill/>
                    </a:lnL>
                    <a:lnR>
                      <a:noFill/>
                    </a:lnR>
                    <a:lnT>
                      <a:noFill/>
                    </a:lnT>
                    <a:lnB>
                      <a:noFill/>
                    </a:lnB>
                    <a:noFill/>
                  </a:tcPr>
                </a:tc>
                <a:tc>
                  <a:txBody>
                    <a:bodyPr/>
                    <a:lstStyle/>
                    <a:p>
                      <a:pPr>
                        <a:buNone/>
                      </a:pPr>
                      <a:r>
                        <a:rPr lang="en-IN" sz="2400" dirty="0">
                          <a:latin typeface="Times New Roman" panose="02020603050405020304" pitchFamily="18" charset="0"/>
                          <a:cs typeface="Times New Roman" panose="02020603050405020304" pitchFamily="18" charset="0"/>
                        </a:rPr>
                        <a:t>85</a:t>
                      </a:r>
                    </a:p>
                  </a:txBody>
                  <a:tcPr anchor="ctr">
                    <a:lnL>
                      <a:noFill/>
                    </a:lnL>
                    <a:lnR>
                      <a:noFill/>
                    </a:lnR>
                    <a:lnT>
                      <a:noFill/>
                    </a:lnT>
                    <a:lnB>
                      <a:noFill/>
                    </a:lnB>
                    <a:noFill/>
                  </a:tcPr>
                </a:tc>
                <a:extLst>
                  <a:ext uri="{0D108BD9-81ED-4DB2-BD59-A6C34878D82A}">
                    <a16:rowId xmlns:a16="http://schemas.microsoft.com/office/drawing/2014/main" val="1731775289"/>
                  </a:ext>
                </a:extLst>
              </a:tr>
              <a:tr h="510928">
                <a:tc>
                  <a:txBody>
                    <a:bodyPr/>
                    <a:lstStyle/>
                    <a:p>
                      <a:pPr>
                        <a:buNone/>
                      </a:pPr>
                      <a:r>
                        <a:rPr lang="en-IN" sz="2400">
                          <a:latin typeface="Times New Roman" panose="02020603050405020304" pitchFamily="18" charset="0"/>
                          <a:cs typeface="Times New Roman" panose="02020603050405020304" pitchFamily="18" charset="0"/>
                        </a:rPr>
                        <a:t>D</a:t>
                      </a:r>
                    </a:p>
                  </a:txBody>
                  <a:tcPr anchor="ctr">
                    <a:lnL>
                      <a:noFill/>
                    </a:lnL>
                    <a:lnR>
                      <a:noFill/>
                    </a:lnR>
                    <a:lnT>
                      <a:noFill/>
                    </a:lnT>
                    <a:lnB>
                      <a:noFill/>
                    </a:lnB>
                    <a:noFill/>
                  </a:tcPr>
                </a:tc>
                <a:tc>
                  <a:txBody>
                    <a:bodyPr/>
                    <a:lstStyle/>
                    <a:p>
                      <a:pPr>
                        <a:buNone/>
                      </a:pPr>
                      <a:r>
                        <a:rPr lang="en-IN" sz="2400">
                          <a:latin typeface="Times New Roman" panose="02020603050405020304" pitchFamily="18" charset="0"/>
                          <a:cs typeface="Times New Roman" panose="02020603050405020304" pitchFamily="18" charset="0"/>
                        </a:rPr>
                        <a:t>162</a:t>
                      </a:r>
                    </a:p>
                  </a:txBody>
                  <a:tcPr anchor="ctr">
                    <a:lnL>
                      <a:noFill/>
                    </a:lnL>
                    <a:lnR>
                      <a:noFill/>
                    </a:lnR>
                    <a:lnT>
                      <a:noFill/>
                    </a:lnT>
                    <a:lnB>
                      <a:noFill/>
                    </a:lnB>
                    <a:noFill/>
                  </a:tcPr>
                </a:tc>
                <a:tc>
                  <a:txBody>
                    <a:bodyPr/>
                    <a:lstStyle/>
                    <a:p>
                      <a:pPr>
                        <a:buNone/>
                      </a:pPr>
                      <a:r>
                        <a:rPr lang="en-IN" sz="2400" dirty="0">
                          <a:latin typeface="Times New Roman" panose="02020603050405020304" pitchFamily="18" charset="0"/>
                          <a:cs typeface="Times New Roman" panose="02020603050405020304" pitchFamily="18" charset="0"/>
                        </a:rPr>
                        <a:t>88</a:t>
                      </a:r>
                    </a:p>
                  </a:txBody>
                  <a:tcPr anchor="ctr">
                    <a:lnL>
                      <a:noFill/>
                    </a:lnL>
                    <a:lnR>
                      <a:noFill/>
                    </a:lnR>
                    <a:lnT>
                      <a:noFill/>
                    </a:lnT>
                    <a:lnB>
                      <a:noFill/>
                    </a:lnB>
                    <a:noFill/>
                  </a:tcPr>
                </a:tc>
                <a:extLst>
                  <a:ext uri="{0D108BD9-81ED-4DB2-BD59-A6C34878D82A}">
                    <a16:rowId xmlns:a16="http://schemas.microsoft.com/office/drawing/2014/main" val="1427587889"/>
                  </a:ext>
                </a:extLst>
              </a:tr>
            </a:tbl>
          </a:graphicData>
        </a:graphic>
      </p:graphicFrame>
      <p:graphicFrame>
        <p:nvGraphicFramePr>
          <p:cNvPr id="8" name="Diagram 7">
            <a:extLst>
              <a:ext uri="{FF2B5EF4-FFF2-40B4-BE49-F238E27FC236}">
                <a16:creationId xmlns:a16="http://schemas.microsoft.com/office/drawing/2014/main" id="{AA9A79DF-FF5E-C567-8100-45C4A2AC9070}"/>
              </a:ext>
            </a:extLst>
          </p:cNvPr>
          <p:cNvGraphicFramePr/>
          <p:nvPr>
            <p:extLst>
              <p:ext uri="{D42A27DB-BD31-4B8C-83A1-F6EECF244321}">
                <p14:modId xmlns:p14="http://schemas.microsoft.com/office/powerpoint/2010/main" val="213326734"/>
              </p:ext>
            </p:extLst>
          </p:nvPr>
        </p:nvGraphicFramePr>
        <p:xfrm>
          <a:off x="6395452" y="3028013"/>
          <a:ext cx="5390148" cy="2554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508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3BD9F-AC38-6CA0-D1A6-2EF218F0B3E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B1D0A03-C3CA-A6D4-1134-915CD424A580}"/>
              </a:ext>
            </a:extLst>
          </p:cNvPr>
          <p:cNvPicPr>
            <a:picLocks noChangeAspect="1"/>
          </p:cNvPicPr>
          <p:nvPr/>
        </p:nvPicPr>
        <p:blipFill>
          <a:blip r:embed="rId2"/>
          <a:stretch>
            <a:fillRect/>
          </a:stretch>
        </p:blipFill>
        <p:spPr>
          <a:xfrm>
            <a:off x="850232" y="1821628"/>
            <a:ext cx="4899674" cy="2958920"/>
          </a:xfrm>
          <a:prstGeom prst="rect">
            <a:avLst/>
          </a:prstGeom>
        </p:spPr>
      </p:pic>
      <p:pic>
        <p:nvPicPr>
          <p:cNvPr id="9" name="Picture 8">
            <a:extLst>
              <a:ext uri="{FF2B5EF4-FFF2-40B4-BE49-F238E27FC236}">
                <a16:creationId xmlns:a16="http://schemas.microsoft.com/office/drawing/2014/main" id="{D7A387DA-C72A-32DA-CB2F-B874E9377332}"/>
              </a:ext>
            </a:extLst>
          </p:cNvPr>
          <p:cNvPicPr>
            <a:picLocks noChangeAspect="1"/>
          </p:cNvPicPr>
          <p:nvPr/>
        </p:nvPicPr>
        <p:blipFill>
          <a:blip r:embed="rId3"/>
          <a:stretch>
            <a:fillRect/>
          </a:stretch>
        </p:blipFill>
        <p:spPr>
          <a:xfrm>
            <a:off x="5953489" y="1782607"/>
            <a:ext cx="4899675" cy="2822663"/>
          </a:xfrm>
          <a:prstGeom prst="rect">
            <a:avLst/>
          </a:prstGeom>
        </p:spPr>
      </p:pic>
      <p:pic>
        <p:nvPicPr>
          <p:cNvPr id="11" name="Picture 10">
            <a:extLst>
              <a:ext uri="{FF2B5EF4-FFF2-40B4-BE49-F238E27FC236}">
                <a16:creationId xmlns:a16="http://schemas.microsoft.com/office/drawing/2014/main" id="{7C836F71-1ABD-749B-DEEC-BEB1765D4F46}"/>
              </a:ext>
            </a:extLst>
          </p:cNvPr>
          <p:cNvPicPr>
            <a:picLocks noChangeAspect="1"/>
          </p:cNvPicPr>
          <p:nvPr/>
        </p:nvPicPr>
        <p:blipFill>
          <a:blip r:embed="rId4"/>
          <a:stretch>
            <a:fillRect/>
          </a:stretch>
        </p:blipFill>
        <p:spPr>
          <a:xfrm>
            <a:off x="3122068" y="4780548"/>
            <a:ext cx="6593804" cy="422263"/>
          </a:xfrm>
          <a:prstGeom prst="rect">
            <a:avLst/>
          </a:prstGeom>
        </p:spPr>
      </p:pic>
      <p:sp>
        <p:nvSpPr>
          <p:cNvPr id="3" name="TextBox 2">
            <a:extLst>
              <a:ext uri="{FF2B5EF4-FFF2-40B4-BE49-F238E27FC236}">
                <a16:creationId xmlns:a16="http://schemas.microsoft.com/office/drawing/2014/main" id="{3C0709AA-92B5-8A36-48D9-E352AEB98E52}"/>
              </a:ext>
            </a:extLst>
          </p:cNvPr>
          <p:cNvSpPr txBox="1"/>
          <p:nvPr/>
        </p:nvSpPr>
        <p:spPr>
          <a:xfrm>
            <a:off x="525242" y="496713"/>
            <a:ext cx="10698480" cy="1015663"/>
          </a:xfrm>
          <a:prstGeom prst="rect">
            <a:avLst/>
          </a:prstGeom>
          <a:noFill/>
        </p:spPr>
        <p:txBody>
          <a:bodyPr wrap="square">
            <a:spAutoFit/>
          </a:bodyPr>
          <a:lstStyle/>
          <a:p>
            <a:pPr marL="0" indent="0" algn="just">
              <a:buNone/>
            </a:pPr>
            <a:r>
              <a:rPr lang="en-US" sz="2000" b="1" dirty="0">
                <a:latin typeface="Times New Roman" panose="02020603050405020304" pitchFamily="18" charset="0"/>
                <a:cs typeface="Times New Roman" panose="02020603050405020304" pitchFamily="18" charset="0"/>
              </a:rPr>
              <a:t>For example, </a:t>
            </a:r>
          </a:p>
          <a:p>
            <a:pPr algn="just"/>
            <a:r>
              <a:rPr lang="en-US" sz="2000" dirty="0">
                <a:latin typeface="Times New Roman" panose="02020603050405020304" pitchFamily="18" charset="0"/>
                <a:cs typeface="Times New Roman" panose="02020603050405020304" pitchFamily="18" charset="0"/>
              </a:rPr>
              <a:t>The following  Figure 13.1(a) shows data points or samples with two features shown in different shaded samples  and Figure 13.1(b) shows the manually drawn ellipse to indicate the clusters formed. </a:t>
            </a:r>
            <a:endParaRPr lang="en-IN"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CFD26F5-E45A-944E-BE92-0B08C5473855}"/>
              </a:ext>
            </a:extLst>
          </p:cNvPr>
          <p:cNvSpPr txBox="1"/>
          <p:nvPr/>
        </p:nvSpPr>
        <p:spPr>
          <a:xfrm>
            <a:off x="5749906" y="5533862"/>
            <a:ext cx="6096000"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Points close to each other = </a:t>
            </a:r>
            <a:r>
              <a:rPr lang="en-US" sz="2000" b="1" dirty="0">
                <a:latin typeface="Times New Roman" panose="02020603050405020304" pitchFamily="18" charset="0"/>
                <a:cs typeface="Times New Roman" panose="02020603050405020304" pitchFamily="18" charset="0"/>
              </a:rPr>
              <a:t>Same cluster</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Points far from each other = </a:t>
            </a:r>
            <a:r>
              <a:rPr lang="en-US" sz="2000" b="1" dirty="0">
                <a:latin typeface="Times New Roman" panose="02020603050405020304" pitchFamily="18" charset="0"/>
                <a:cs typeface="Times New Roman" panose="02020603050405020304" pitchFamily="18" charset="0"/>
              </a:rPr>
              <a:t>Different clusters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7244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Berlin</Template>
  <TotalTime>8308</TotalTime>
  <Words>2583</Words>
  <Application>Microsoft Office PowerPoint</Application>
  <PresentationFormat>Widescreen</PresentationFormat>
  <Paragraphs>253</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Calibri</vt:lpstr>
      <vt:lpstr>Calibri Light</vt:lpstr>
      <vt:lpstr>Google Sans</vt:lpstr>
      <vt:lpstr>Times New Roman</vt:lpstr>
      <vt:lpstr>Verdana</vt:lpstr>
      <vt:lpstr>Wingdings</vt:lpstr>
      <vt:lpstr>Office Theme</vt:lpstr>
      <vt:lpstr>Module – 5  Clustering Algorithms  </vt:lpstr>
      <vt:lpstr>PowerPoint Presentation</vt:lpstr>
      <vt:lpstr>CLUSTERING</vt:lpstr>
      <vt:lpstr>INTRODUCTION TO CLUSTERING APPROACHES</vt:lpstr>
      <vt:lpstr>INTRODUCTION TO CLUSTERING APPROACHES</vt:lpstr>
      <vt:lpstr>Example</vt:lpstr>
      <vt:lpstr>PowerPoint Presentation</vt:lpstr>
      <vt:lpstr>Example</vt:lpstr>
      <vt:lpstr>PowerPoint Presentation</vt:lpstr>
      <vt:lpstr>PowerPoint Presentation</vt:lpstr>
      <vt:lpstr>PowerPoint Presentation</vt:lpstr>
      <vt:lpstr>Applications of Clustering </vt:lpstr>
      <vt:lpstr>Challenges of Clustering Algorithms</vt:lpstr>
      <vt:lpstr>Challenges of Clustering Algorithms</vt:lpstr>
      <vt:lpstr>Challenges of Clustering Algorithms</vt:lpstr>
      <vt:lpstr>PowerPoint Presentation</vt:lpstr>
      <vt:lpstr>PROXIMITY MEASURES</vt:lpstr>
      <vt:lpstr>PROXIMITY MEASURES</vt:lpstr>
      <vt:lpstr>PowerPoint Presentation</vt:lpstr>
      <vt:lpstr>Distance Measure based on Data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13.3 HIERARCHICAL CLUSTERING ALGORITHMS</vt:lpstr>
      <vt:lpstr>13.3 HIERARCHICAL CLUSTERING ALGORITHMS</vt:lpstr>
      <vt:lpstr>PowerPoint Presentation</vt:lpstr>
      <vt:lpstr>PowerPoint Presentation</vt:lpstr>
      <vt:lpstr>13.3.1 Single Linkage or MIN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13.3.4 Mean-Shift Clustering Algorithm </vt:lpstr>
      <vt:lpstr>PowerPoint Presentation</vt:lpstr>
      <vt:lpstr>PowerPoint Presentation</vt:lpstr>
      <vt:lpstr>13.4 PARTITIONAL CLUSTERING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13.5 DENSITY-BASED METHODS</vt:lpstr>
      <vt:lpstr>What is Density?</vt:lpstr>
      <vt:lpstr>How clustering algorithm works???</vt:lpstr>
      <vt:lpstr>PowerPoint Presentation</vt:lpstr>
      <vt:lpstr>PowerPoint Presentation</vt:lpstr>
      <vt:lpstr>PowerPoint Presentation</vt:lpstr>
      <vt:lpstr>PowerPoint Presentation</vt:lpstr>
      <vt:lpstr>Monotonicity Property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SUGUNADEVI C</dc:creator>
  <cp:lastModifiedBy>Nidhi Joshi Parsai</cp:lastModifiedBy>
  <cp:revision>41</cp:revision>
  <dcterms:created xsi:type="dcterms:W3CDTF">2024-02-25T02:40:36Z</dcterms:created>
  <dcterms:modified xsi:type="dcterms:W3CDTF">2026-04-17T03:01:33Z</dcterms:modified>
</cp:coreProperties>
</file>